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02" autoAdjust="0"/>
  </p:normalViewPr>
  <p:slideViewPr>
    <p:cSldViewPr>
      <p:cViewPr varScale="1">
        <p:scale>
          <a:sx n="41" d="100"/>
          <a:sy n="41" d="100"/>
        </p:scale>
        <p:origin x="-12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F7093-1C58-48B6-B70A-24CD47756B71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08EAA-4A6B-4C1A-B0F2-639AC6097A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40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8EAA-4A6B-4C1A-B0F2-639AC6097A8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89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546" y="476672"/>
            <a:ext cx="7772400" cy="2160240"/>
          </a:xfrm>
        </p:spPr>
        <p:txBody>
          <a:bodyPr/>
          <a:lstStyle/>
          <a:p>
            <a:r>
              <a:rPr lang="it-IT" dirty="0" smtClean="0"/>
              <a:t>A.S.D. Amici dell’Oasi </a:t>
            </a:r>
            <a:r>
              <a:rPr lang="it-IT" dirty="0" err="1" smtClean="0"/>
              <a:t>Menedrago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GP\Desktop\oasi\994172_10201349960942015_184868338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01" y="2852936"/>
            <a:ext cx="51380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Amur</a:t>
            </a:r>
          </a:p>
          <a:p>
            <a:r>
              <a:rPr lang="it-IT" sz="2400" dirty="0" smtClean="0"/>
              <a:t>Anguille</a:t>
            </a:r>
          </a:p>
          <a:p>
            <a:r>
              <a:rPr lang="it-IT" sz="2400" dirty="0" smtClean="0"/>
              <a:t>Trote iridee</a:t>
            </a:r>
            <a:endParaRPr lang="it-IT" sz="2400" dirty="0"/>
          </a:p>
        </p:txBody>
      </p:sp>
      <p:pic>
        <p:nvPicPr>
          <p:cNvPr id="10242" name="Picture 2" descr="C:\Users\GP\Desktop\oasi\1488303_10202750683635637_20230996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30828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GP\Desktop\oasi\1488346_641453982564237_208738681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648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GP\Desktop\oasi\11113005_819945594748775_575109069643813898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9108"/>
            <a:ext cx="2754000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Una attenzione speciale è rivolta ai bambini, ai quali vengono dedicate giornate di festa e di pesca insieme.</a:t>
            </a:r>
            <a:endParaRPr lang="it-IT" sz="2400" dirty="0"/>
          </a:p>
        </p:txBody>
      </p:sp>
      <p:pic>
        <p:nvPicPr>
          <p:cNvPr id="11266" name="Picture 2" descr="C:\Users\GP\Desktop\oasi\10639385_256843207857987_247132090576656152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GP\Desktop\oasi\10612720_10203994690375028_894929822718439558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9423"/>
            <a:ext cx="38880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GP\Desktop\oasi\10500259_839155806104349_27530834811523845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44" y="1889423"/>
            <a:ext cx="447862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3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L’ Associazione collabora anche con le scuole primarie con lezioni su piante edibili e velenose del territorio attraverso un percorso con cartellonistica.</a:t>
            </a:r>
            <a:endParaRPr lang="it-IT" sz="2400" dirty="0"/>
          </a:p>
        </p:txBody>
      </p:sp>
      <p:pic>
        <p:nvPicPr>
          <p:cNvPr id="12290" name="Picture 2" descr="C:\Users\GP\Desktop\oasi\17757449_10211543795217931_69343596383543245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0" y="260648"/>
            <a:ext cx="302400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GP\Desktop\oasi\13432307_10208870157258653_831052259766726432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72" y="260648"/>
            <a:ext cx="4104000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E nella spiegazione della vita di insetti e specie acquatiche</a:t>
            </a:r>
            <a:endParaRPr lang="it-IT" sz="2400" dirty="0"/>
          </a:p>
        </p:txBody>
      </p:sp>
      <p:pic>
        <p:nvPicPr>
          <p:cNvPr id="13314" name="Picture 2" descr="C:\Users\GP\Desktop\oasi\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323462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GP\Desktop\oasi\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648"/>
            <a:ext cx="419425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Non mancano poi momenti di aggregazione e di festa insieme…</a:t>
            </a:r>
            <a:endParaRPr lang="it-IT" sz="2400" dirty="0"/>
          </a:p>
        </p:txBody>
      </p:sp>
      <p:pic>
        <p:nvPicPr>
          <p:cNvPr id="14338" name="Picture 2" descr="C:\Users\GP\Desktop\oasi\19420589_10213687808978224_83529066188611846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376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GP\Desktop\oasi\19399108_10156493468128916_734135118110277563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69" y="1934648"/>
            <a:ext cx="48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it-IT" sz="6000" dirty="0" smtClean="0"/>
              <a:t>…e continueremo a fare questo per noi, per il nostro Comune e per il sorriso dei nostri bambini…</a:t>
            </a:r>
            <a:br>
              <a:rPr lang="it-IT" sz="6000" dirty="0" smtClean="0"/>
            </a:br>
            <a:r>
              <a:rPr lang="it-IT" sz="6000" dirty="0" smtClean="0"/>
              <a:t>GRAZIE</a:t>
            </a:r>
            <a:br>
              <a:rPr lang="it-IT" sz="6000" dirty="0" smtClean="0"/>
            </a:b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76464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8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L’ Associazione Amici dell’Oasi </a:t>
            </a:r>
            <a:r>
              <a:rPr lang="it-IT" sz="2400" dirty="0" err="1" smtClean="0"/>
              <a:t>Menedrago</a:t>
            </a:r>
            <a:r>
              <a:rPr lang="it-IT" sz="2400" dirty="0" smtClean="0"/>
              <a:t> nasce nel 2013 presso il Comune di Marcallo con Casone con l’obiettivo della rivalorizzazione dell’area denominata Oasi </a:t>
            </a:r>
            <a:r>
              <a:rPr lang="it-IT" sz="2400" dirty="0" err="1" smtClean="0"/>
              <a:t>Menedrago</a:t>
            </a:r>
            <a:r>
              <a:rPr lang="it-IT" sz="2400" dirty="0" smtClean="0"/>
              <a:t>, nata dagli scavi per la realizzazione del terrapieno per la linea ferroviaria ad alta velocità.</a:t>
            </a:r>
            <a:endParaRPr lang="it-IT" sz="2400" dirty="0"/>
          </a:p>
        </p:txBody>
      </p:sp>
      <p:pic>
        <p:nvPicPr>
          <p:cNvPr id="2050" name="Picture 2" descr="C:\Users\GP\Desktop\oasi\17760166_10211543795137929_10563806371236510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177582" cy="344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P\Desktop\oasi\13432307_10208870157258653_831052259766726432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6" y="189836"/>
            <a:ext cx="5184574" cy="34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/>
          </a:bodyPr>
          <a:lstStyle/>
          <a:p>
            <a:r>
              <a:rPr lang="it-IT" sz="2400" dirty="0" smtClean="0"/>
              <a:t>Gestita da personale volontario ha come obiettivi principali il rispetto a la valorizzazione dell’ambiente, degli animali e l’educazione ambientale.</a:t>
            </a:r>
          </a:p>
          <a:p>
            <a:endParaRPr lang="it-IT" sz="2400" dirty="0"/>
          </a:p>
        </p:txBody>
      </p:sp>
      <p:pic>
        <p:nvPicPr>
          <p:cNvPr id="3074" name="Picture 2" descr="C:\Users\GP\Desktop\oasi\12573865_1539888789656997_81595626136078389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3843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All’interno dell’Oasi hanno la possibilità di crescita e di nidificazione varie specie di uccelli acquatici quali anatre, oche, folaghe, aironi, garzette, cigni….</a:t>
            </a:r>
            <a:endParaRPr lang="it-IT" sz="2400" dirty="0"/>
          </a:p>
        </p:txBody>
      </p:sp>
      <p:pic>
        <p:nvPicPr>
          <p:cNvPr id="4098" name="Picture 2" descr="C:\Users\GP\Desktop\oasi\11406972_857963657573303_5553556048999738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475"/>
            <a:ext cx="5328592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P\Desktop\oasi\14708279_1661848430794365_421114034260139674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475"/>
            <a:ext cx="268939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Importante attività che permette il mantenimento della struttura è la pesca sportiva nella sua forma più elevata, quella della pesca a rilascio.</a:t>
            </a:r>
            <a:endParaRPr lang="it-IT" sz="2400" dirty="0"/>
          </a:p>
        </p:txBody>
      </p:sp>
      <p:pic>
        <p:nvPicPr>
          <p:cNvPr id="5122" name="Picture 2" descr="C:\Users\GP\Desktop\oasi\14705711_1665978837047991_762577288389580177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8803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P\Desktop\oasi\13076898_10208517372679259_328502260397599532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892"/>
            <a:ext cx="5031413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Le specie ittiche che maggiormente caratterizzano l’Oasi sono:</a:t>
            </a:r>
          </a:p>
          <a:p>
            <a:r>
              <a:rPr lang="it-IT" sz="2400" dirty="0" smtClean="0"/>
              <a:t>Carpe regina</a:t>
            </a:r>
          </a:p>
          <a:p>
            <a:r>
              <a:rPr lang="it-IT" sz="2400" dirty="0" smtClean="0"/>
              <a:t>Carpe a specchio</a:t>
            </a:r>
          </a:p>
          <a:p>
            <a:endParaRPr lang="it-IT" sz="2400" dirty="0"/>
          </a:p>
        </p:txBody>
      </p:sp>
      <p:pic>
        <p:nvPicPr>
          <p:cNvPr id="6146" name="Picture 2" descr="C:\Users\GP\Desktop\oasi\10291774_664303556975795_38412709009815805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3592"/>
            <a:ext cx="607351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/>
          </a:bodyPr>
          <a:lstStyle/>
          <a:p>
            <a:r>
              <a:rPr lang="it-IT" sz="2400" dirty="0" smtClean="0"/>
              <a:t>Carpe Koi</a:t>
            </a:r>
          </a:p>
        </p:txBody>
      </p:sp>
      <p:pic>
        <p:nvPicPr>
          <p:cNvPr id="7170" name="Picture 2" descr="C:\Users\GP\Desktop\oasi\14051757_1636345073344701_46871524311176909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16" y="321256"/>
            <a:ext cx="2693250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P\Desktop\oasi\1383465_10201887803824181_151797523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10" y="673100"/>
            <a:ext cx="5577090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Storioni</a:t>
            </a:r>
            <a:endParaRPr lang="it-IT" sz="2400" dirty="0"/>
          </a:p>
        </p:txBody>
      </p:sp>
      <p:pic>
        <p:nvPicPr>
          <p:cNvPr id="8194" name="Picture 2" descr="C:\Users\GP\Desktop\oasi\1379591_10201724977073614_6724899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989237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P\Desktop\oasi\1513967_1415238602138697_489574275193929030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65" y="692696"/>
            <a:ext cx="4512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/>
          </a:bodyPr>
          <a:lstStyle/>
          <a:p>
            <a:r>
              <a:rPr lang="it-IT" sz="2400" dirty="0" smtClean="0"/>
              <a:t>Tinche</a:t>
            </a:r>
          </a:p>
        </p:txBody>
      </p:sp>
      <p:pic>
        <p:nvPicPr>
          <p:cNvPr id="9218" name="Picture 2" descr="C:\Users\GP\Desktop\oasi\11900015_578411618963198_61878768665335250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2890388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228</Words>
  <Application>Microsoft Office PowerPoint</Application>
  <PresentationFormat>Presentazione su schermo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A.S.D. Amici dell’Oasi Menedrago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…e continueremo a fare questo per noi, per il nostro Comune e per il sorriso dei nostri bambini… GRAZIE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A.S.D. Amici dell’Oasi Menedrago</dc:title>
  <dc:creator>GP</dc:creator>
  <cp:lastModifiedBy>GP</cp:lastModifiedBy>
  <cp:revision>7</cp:revision>
  <dcterms:created xsi:type="dcterms:W3CDTF">2017-06-26T11:47:40Z</dcterms:created>
  <dcterms:modified xsi:type="dcterms:W3CDTF">2017-06-26T12:52:18Z</dcterms:modified>
</cp:coreProperties>
</file>