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81" r:id="rId3"/>
    <p:sldId id="282" r:id="rId4"/>
    <p:sldId id="283" r:id="rId5"/>
    <p:sldId id="284" r:id="rId6"/>
    <p:sldId id="261" r:id="rId7"/>
    <p:sldId id="278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ezione predefinita" id="{779CC93D-E52E-4D84-901B-11D7331DD495}">
          <p14:sldIdLst>
            <p14:sldId id="259"/>
          </p14:sldIdLst>
        </p14:section>
        <p14:section name="Panoramica e obiettivi" id="{ABA716BF-3A5C-4ADB-94C9-CFEF84EBA240}">
          <p14:sldIdLst>
            <p14:sldId id="281"/>
            <p14:sldId id="282"/>
            <p14:sldId id="283"/>
            <p14:sldId id="284"/>
            <p14:sldId id="261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CC99"/>
    <a:srgbClr val="009ED6"/>
    <a:srgbClr val="003300"/>
  </p:clrMru>
  <p:extLst>
    <p:ext uri="{E76CE94A-603C-4142-B9EB-6D1370010A27}">
      <p14:discardImageEditData xmlns="" xmlns:p14="http://schemas.microsoft.com/office/powerpoint/2010/main" val="1"/>
    </p:ext>
    <p:ext uri="{D31A062A-798A-4329-ABDD-BBA856620510}">
      <p14:defaultImageDpi xmlns=""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45" d="100"/>
          <a:sy n="45" d="100"/>
        </p:scale>
        <p:origin x="-148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it-IT" sz="1200"/>
            </a:lvl1pPr>
          </a:lstStyle>
          <a:p>
            <a:fld id="{D83FDC75-7F73-4A4A-A77C-09AADF00E0EA}" type="datetimeFigureOut">
              <a:rPr lang="it-IT" smtClean="0"/>
              <a:pPr/>
              <a:t>19/06/2021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it-IT" sz="1200"/>
            </a:lvl1pPr>
          </a:lstStyle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it-IT" sz="1200"/>
            </a:lvl1pPr>
          </a:lstStyle>
          <a:p>
            <a:fld id="{459226BF-1F13-42D3-80DC-373E7ADD1EB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836927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it-IT"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it-IT" sz="1200"/>
            </a:lvl1pPr>
          </a:lstStyle>
          <a:p>
            <a:fld id="{48AEF76B-3757-4A0B-AF93-28494465C1DD}" type="datetimeFigureOut">
              <a:rPr/>
              <a:pPr/>
              <a:t>25/05/2021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it-IT"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it-IT" sz="1200"/>
            </a:lvl1pPr>
          </a:lstStyle>
          <a:p>
            <a:fld id="{75693FD4-8F83-4EF7-AC3F-0DC0388986B0}" type="slidenum">
              <a:rPr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3055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 dirty="0" smtClean="0"/>
              <a:t>Microsoft </a:t>
            </a:r>
            <a:r>
              <a:rPr lang="it-IT" b="1" dirty="0" smtClean="0"/>
              <a:t>Eccellenza tecnica</a:t>
            </a:r>
            <a:endParaRPr lang="it-IT" dirty="0" smtClean="0"/>
          </a:p>
        </p:txBody>
      </p:sp>
      <p:sp>
        <p:nvSpPr>
          <p:cNvPr id="43011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dirty="0" smtClean="0"/>
              <a:t>Informazioni riservate Microsoft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F76F4-FC11-42FE-9D94-04E3E6D16C06}" type="slidenum">
              <a:rPr lang="it-IT" smtClean="0"/>
              <a:pPr/>
              <a:t>7</a:t>
            </a:fld>
            <a:endParaRPr lang="it-IT" dirty="0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3"/>
            <a:ext cx="6261652" cy="4603230"/>
          </a:xfrm>
          <a:noFill/>
          <a:ln/>
        </p:spPr>
        <p:txBody>
          <a:bodyPr/>
          <a:lstStyle/>
          <a:p>
            <a:endParaRPr lang="it-I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it-IT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it-IT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it-IT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it-IT" smtClean="0"/>
              <a:t>Fare clic per modificare lo stile del sottotitolo dello schema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it-IT" sz="2000" baseline="0"/>
            </a:lvl1pPr>
          </a:lstStyle>
          <a:p>
            <a:r>
              <a:rPr kumimoji="0" lang="it-IT"/>
              <a:t>Logo aziendale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lo sfo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it-IT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it-IT" sz="1800"/>
            </a:lvl1pPr>
          </a:lstStyle>
          <a:p>
            <a:r>
              <a:rPr kumimoji="0" lang="it-IT"/>
              <a:t>Logo aziendale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blipFill dpi="0" rotWithShape="1">
          <a:blip r:embed="rId2" cstate="email">
            <a:lum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it-IT"/>
            </a:lvl1pPr>
          </a:lstStyle>
          <a:p>
            <a:r>
              <a:rPr kumimoji="0"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7"/>
            <a:ext cx="7560840" cy="3600400"/>
          </a:xfrm>
        </p:spPr>
        <p:txBody>
          <a:bodyPr>
            <a:normAutofit/>
          </a:bodyPr>
          <a:lstStyle>
            <a:lvl1pPr eaLnBrk="1" latinLnBrk="0" hangingPunct="1">
              <a:defRPr kumimoji="0" lang="it-IT" sz="3200">
                <a:latin typeface="+mn-lt"/>
              </a:defRPr>
            </a:lvl1pPr>
            <a:lvl2pPr eaLnBrk="1" latinLnBrk="0" hangingPunct="1">
              <a:defRPr kumimoji="0" lang="it-IT" sz="2800">
                <a:latin typeface="+mn-lt"/>
              </a:defRPr>
            </a:lvl2pPr>
            <a:lvl3pPr eaLnBrk="1" latinLnBrk="0" hangingPunct="1">
              <a:defRPr kumimoji="0" lang="it-IT" sz="2400">
                <a:latin typeface="+mn-lt"/>
              </a:defRPr>
            </a:lvl3pPr>
            <a:lvl4pPr eaLnBrk="1" latinLnBrk="0" hangingPunct="1">
              <a:defRPr kumimoji="0" lang="it-IT" sz="2400">
                <a:latin typeface="+mn-lt"/>
              </a:defRPr>
            </a:lvl4pPr>
            <a:lvl5pPr eaLnBrk="1" latinLnBrk="0" hangingPunct="1">
              <a:defRPr kumimoji="0" lang="it-IT" sz="2400">
                <a:latin typeface="+mn-lt"/>
              </a:defRPr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  <p:sp>
        <p:nvSpPr>
          <p:cNvPr id="7" name="Rettangolo 6"/>
          <p:cNvSpPr/>
          <p:nvPr userDrawn="1"/>
        </p:nvSpPr>
        <p:spPr>
          <a:xfrm>
            <a:off x="-108520" y="0"/>
            <a:ext cx="92525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-180528" y="-112595"/>
            <a:ext cx="818707" cy="7083189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it-IT" sz="2800"/>
            </a:lvl1pPr>
            <a:lvl2pPr eaLnBrk="1" latinLnBrk="0" hangingPunct="1">
              <a:defRPr kumimoji="0" lang="it-IT" sz="2400"/>
            </a:lvl2pPr>
            <a:lvl3pPr eaLnBrk="1" latinLnBrk="0" hangingPunct="1">
              <a:defRPr kumimoji="0" lang="it-IT" sz="2000"/>
            </a:lvl3pPr>
            <a:lvl4pPr eaLnBrk="1" latinLnBrk="0" hangingPunct="1">
              <a:defRPr kumimoji="0" lang="it-IT" sz="1800"/>
            </a:lvl4pPr>
            <a:lvl5pPr eaLnBrk="1" latinLnBrk="0" hangingPunct="1">
              <a:defRPr kumimoji="0" lang="it-IT" sz="1800"/>
            </a:lvl5pPr>
            <a:lvl6pPr eaLnBrk="1" latinLnBrk="0" hangingPunct="1">
              <a:defRPr kumimoji="0" lang="it-IT" sz="1800"/>
            </a:lvl6pPr>
            <a:lvl7pPr eaLnBrk="1" latinLnBrk="0" hangingPunct="1">
              <a:defRPr kumimoji="0" lang="it-IT" sz="1800"/>
            </a:lvl7pPr>
            <a:lvl8pPr eaLnBrk="1" latinLnBrk="0" hangingPunct="1">
              <a:defRPr kumimoji="0" lang="it-IT" sz="1800"/>
            </a:lvl8pPr>
            <a:lvl9pPr eaLnBrk="1" latinLnBrk="0" hangingPunct="1">
              <a:defRPr kumimoji="0" lang="it-IT"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it-IT" sz="2800"/>
            </a:lvl1pPr>
            <a:lvl2pPr eaLnBrk="1" latinLnBrk="0" hangingPunct="1">
              <a:defRPr kumimoji="0" lang="it-IT" sz="2400"/>
            </a:lvl2pPr>
            <a:lvl3pPr eaLnBrk="1" latinLnBrk="0" hangingPunct="1">
              <a:defRPr kumimoji="0" lang="it-IT" sz="2000"/>
            </a:lvl3pPr>
            <a:lvl4pPr eaLnBrk="1" latinLnBrk="0" hangingPunct="1">
              <a:defRPr kumimoji="0" lang="it-IT" sz="1800"/>
            </a:lvl4pPr>
            <a:lvl5pPr eaLnBrk="1" latinLnBrk="0" hangingPunct="1">
              <a:defRPr kumimoji="0" lang="it-IT" sz="1800"/>
            </a:lvl5pPr>
            <a:lvl6pPr eaLnBrk="1" latinLnBrk="0" hangingPunct="1">
              <a:defRPr kumimoji="0" lang="it-IT" sz="1800"/>
            </a:lvl6pPr>
            <a:lvl7pPr eaLnBrk="1" latinLnBrk="0" hangingPunct="1">
              <a:defRPr kumimoji="0" lang="it-IT" sz="1800"/>
            </a:lvl7pPr>
            <a:lvl8pPr eaLnBrk="1" latinLnBrk="0" hangingPunct="1">
              <a:defRPr kumimoji="0" lang="it-IT" sz="1800"/>
            </a:lvl8pPr>
            <a:lvl9pPr eaLnBrk="1" latinLnBrk="0" hangingPunct="1">
              <a:defRPr kumimoji="0" lang="it-IT" sz="18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it-IT"/>
            </a:lvl1pPr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it-IT" sz="2400" b="1"/>
            </a:lvl1pPr>
            <a:lvl2pPr marL="457200" indent="0" eaLnBrk="1" latinLnBrk="0" hangingPunct="1">
              <a:buNone/>
              <a:defRPr kumimoji="0" lang="it-IT" sz="2000" b="1"/>
            </a:lvl2pPr>
            <a:lvl3pPr marL="914400" indent="0" eaLnBrk="1" latinLnBrk="0" hangingPunct="1">
              <a:buNone/>
              <a:defRPr kumimoji="0" lang="it-IT" sz="1800" b="1"/>
            </a:lvl3pPr>
            <a:lvl4pPr marL="1371600" indent="0" eaLnBrk="1" latinLnBrk="0" hangingPunct="1">
              <a:buNone/>
              <a:defRPr kumimoji="0" lang="it-IT" sz="1600" b="1"/>
            </a:lvl4pPr>
            <a:lvl5pPr marL="1828800" indent="0" eaLnBrk="1" latinLnBrk="0" hangingPunct="1">
              <a:buNone/>
              <a:defRPr kumimoji="0" lang="it-IT" sz="1600" b="1"/>
            </a:lvl5pPr>
            <a:lvl6pPr marL="2286000" indent="0" eaLnBrk="1" latinLnBrk="0" hangingPunct="1">
              <a:buNone/>
              <a:defRPr kumimoji="0" lang="it-IT" sz="1600" b="1"/>
            </a:lvl6pPr>
            <a:lvl7pPr marL="2743200" indent="0" eaLnBrk="1" latinLnBrk="0" hangingPunct="1">
              <a:buNone/>
              <a:defRPr kumimoji="0" lang="it-IT" sz="1600" b="1"/>
            </a:lvl7pPr>
            <a:lvl8pPr marL="3200400" indent="0" eaLnBrk="1" latinLnBrk="0" hangingPunct="1">
              <a:buNone/>
              <a:defRPr kumimoji="0" lang="it-IT" sz="1600" b="1"/>
            </a:lvl8pPr>
            <a:lvl9pPr marL="3657600" indent="0" eaLnBrk="1" latinLnBrk="0" hangingPunct="1">
              <a:buNone/>
              <a:defRPr kumimoji="0" lang="it-IT" sz="1600" b="1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it-IT" sz="2400"/>
            </a:lvl1pPr>
            <a:lvl2pPr eaLnBrk="1" latinLnBrk="0" hangingPunct="1">
              <a:defRPr kumimoji="0" lang="it-IT" sz="2000"/>
            </a:lvl2pPr>
            <a:lvl3pPr eaLnBrk="1" latinLnBrk="0" hangingPunct="1">
              <a:defRPr kumimoji="0" lang="it-IT" sz="1800"/>
            </a:lvl3pPr>
            <a:lvl4pPr eaLnBrk="1" latinLnBrk="0" hangingPunct="1">
              <a:defRPr kumimoji="0" lang="it-IT" sz="1600"/>
            </a:lvl4pPr>
            <a:lvl5pPr eaLnBrk="1" latinLnBrk="0" hangingPunct="1">
              <a:defRPr kumimoji="0" lang="it-IT" sz="1600"/>
            </a:lvl5pPr>
            <a:lvl6pPr eaLnBrk="1" latinLnBrk="0" hangingPunct="1">
              <a:defRPr kumimoji="0" lang="it-IT" sz="1600"/>
            </a:lvl6pPr>
            <a:lvl7pPr eaLnBrk="1" latinLnBrk="0" hangingPunct="1">
              <a:defRPr kumimoji="0" lang="it-IT" sz="1600"/>
            </a:lvl7pPr>
            <a:lvl8pPr eaLnBrk="1" latinLnBrk="0" hangingPunct="1">
              <a:defRPr kumimoji="0" lang="it-IT" sz="1600"/>
            </a:lvl8pPr>
            <a:lvl9pPr eaLnBrk="1" latinLnBrk="0" hangingPunct="1">
              <a:defRPr kumimoji="0" lang="it-IT"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it-IT" sz="2400" b="1"/>
            </a:lvl1pPr>
            <a:lvl2pPr marL="457200" indent="0" eaLnBrk="1" latinLnBrk="0" hangingPunct="1">
              <a:buNone/>
              <a:defRPr kumimoji="0" lang="it-IT" sz="2000" b="1"/>
            </a:lvl2pPr>
            <a:lvl3pPr marL="914400" indent="0" eaLnBrk="1" latinLnBrk="0" hangingPunct="1">
              <a:buNone/>
              <a:defRPr kumimoji="0" lang="it-IT" sz="1800" b="1"/>
            </a:lvl3pPr>
            <a:lvl4pPr marL="1371600" indent="0" eaLnBrk="1" latinLnBrk="0" hangingPunct="1">
              <a:buNone/>
              <a:defRPr kumimoji="0" lang="it-IT" sz="1600" b="1"/>
            </a:lvl4pPr>
            <a:lvl5pPr marL="1828800" indent="0" eaLnBrk="1" latinLnBrk="0" hangingPunct="1">
              <a:buNone/>
              <a:defRPr kumimoji="0" lang="it-IT" sz="1600" b="1"/>
            </a:lvl5pPr>
            <a:lvl6pPr marL="2286000" indent="0" eaLnBrk="1" latinLnBrk="0" hangingPunct="1">
              <a:buNone/>
              <a:defRPr kumimoji="0" lang="it-IT" sz="1600" b="1"/>
            </a:lvl6pPr>
            <a:lvl7pPr marL="2743200" indent="0" eaLnBrk="1" latinLnBrk="0" hangingPunct="1">
              <a:buNone/>
              <a:defRPr kumimoji="0" lang="it-IT" sz="1600" b="1"/>
            </a:lvl7pPr>
            <a:lvl8pPr marL="3200400" indent="0" eaLnBrk="1" latinLnBrk="0" hangingPunct="1">
              <a:buNone/>
              <a:defRPr kumimoji="0" lang="it-IT" sz="1600" b="1"/>
            </a:lvl8pPr>
            <a:lvl9pPr marL="3657600" indent="0" eaLnBrk="1" latinLnBrk="0" hangingPunct="1">
              <a:buNone/>
              <a:defRPr kumimoji="0" lang="it-IT" sz="1600" b="1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it-IT" sz="2400"/>
            </a:lvl1pPr>
            <a:lvl2pPr eaLnBrk="1" latinLnBrk="0" hangingPunct="1">
              <a:defRPr kumimoji="0" lang="it-IT" sz="2000"/>
            </a:lvl2pPr>
            <a:lvl3pPr eaLnBrk="1" latinLnBrk="0" hangingPunct="1">
              <a:defRPr kumimoji="0" lang="it-IT" sz="1800"/>
            </a:lvl3pPr>
            <a:lvl4pPr eaLnBrk="1" latinLnBrk="0" hangingPunct="1">
              <a:defRPr kumimoji="0" lang="it-IT" sz="1600"/>
            </a:lvl4pPr>
            <a:lvl5pPr eaLnBrk="1" latinLnBrk="0" hangingPunct="1">
              <a:defRPr kumimoji="0" lang="it-IT" sz="1600"/>
            </a:lvl5pPr>
            <a:lvl6pPr eaLnBrk="1" latinLnBrk="0" hangingPunct="1">
              <a:defRPr kumimoji="0" lang="it-IT" sz="1600"/>
            </a:lvl6pPr>
            <a:lvl7pPr eaLnBrk="1" latinLnBrk="0" hangingPunct="1">
              <a:defRPr kumimoji="0" lang="it-IT" sz="1600"/>
            </a:lvl7pPr>
            <a:lvl8pPr eaLnBrk="1" latinLnBrk="0" hangingPunct="1">
              <a:defRPr kumimoji="0" lang="it-IT" sz="1600"/>
            </a:lvl8pPr>
            <a:lvl9pPr eaLnBrk="1" latinLnBrk="0" hangingPunct="1">
              <a:defRPr kumimoji="0" lang="it-IT" sz="16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it-IT" sz="2000" b="1"/>
            </a:lvl1pPr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it-IT" sz="3200"/>
            </a:lvl1pPr>
            <a:lvl2pPr eaLnBrk="1" latinLnBrk="0" hangingPunct="1">
              <a:defRPr kumimoji="0" lang="it-IT" sz="2800"/>
            </a:lvl2pPr>
            <a:lvl3pPr eaLnBrk="1" latinLnBrk="0" hangingPunct="1">
              <a:defRPr kumimoji="0" lang="it-IT" sz="2400"/>
            </a:lvl3pPr>
            <a:lvl4pPr eaLnBrk="1" latinLnBrk="0" hangingPunct="1">
              <a:defRPr kumimoji="0" lang="it-IT" sz="2000"/>
            </a:lvl4pPr>
            <a:lvl5pPr eaLnBrk="1" latinLnBrk="0" hangingPunct="1">
              <a:defRPr kumimoji="0" lang="it-IT" sz="2000"/>
            </a:lvl5pPr>
            <a:lvl6pPr eaLnBrk="1" latinLnBrk="0" hangingPunct="1">
              <a:defRPr kumimoji="0" lang="it-IT" sz="2000"/>
            </a:lvl6pPr>
            <a:lvl7pPr eaLnBrk="1" latinLnBrk="0" hangingPunct="1">
              <a:defRPr kumimoji="0" lang="it-IT" sz="2000"/>
            </a:lvl7pPr>
            <a:lvl8pPr eaLnBrk="1" latinLnBrk="0" hangingPunct="1">
              <a:defRPr kumimoji="0" lang="it-IT" sz="2000"/>
            </a:lvl8pPr>
            <a:lvl9pPr eaLnBrk="1" latinLnBrk="0" hangingPunct="1">
              <a:defRPr kumimoji="0" lang="it-IT" sz="20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it-IT" sz="1400"/>
            </a:lvl1pPr>
            <a:lvl2pPr marL="457200" indent="0" eaLnBrk="1" latinLnBrk="0" hangingPunct="1">
              <a:buNone/>
              <a:defRPr kumimoji="0" lang="it-IT" sz="1200"/>
            </a:lvl2pPr>
            <a:lvl3pPr marL="914400" indent="0" eaLnBrk="1" latinLnBrk="0" hangingPunct="1">
              <a:buNone/>
              <a:defRPr kumimoji="0" lang="it-IT" sz="1000"/>
            </a:lvl3pPr>
            <a:lvl4pPr marL="1371600" indent="0" eaLnBrk="1" latinLnBrk="0" hangingPunct="1">
              <a:buNone/>
              <a:defRPr kumimoji="0" lang="it-IT" sz="900"/>
            </a:lvl4pPr>
            <a:lvl5pPr marL="1828800" indent="0" eaLnBrk="1" latinLnBrk="0" hangingPunct="1">
              <a:buNone/>
              <a:defRPr kumimoji="0" lang="it-IT" sz="900"/>
            </a:lvl5pPr>
            <a:lvl6pPr marL="2286000" indent="0" eaLnBrk="1" latinLnBrk="0" hangingPunct="1">
              <a:buNone/>
              <a:defRPr kumimoji="0" lang="it-IT" sz="900"/>
            </a:lvl6pPr>
            <a:lvl7pPr marL="2743200" indent="0" eaLnBrk="1" latinLnBrk="0" hangingPunct="1">
              <a:buNone/>
              <a:defRPr kumimoji="0" lang="it-IT" sz="900"/>
            </a:lvl7pPr>
            <a:lvl8pPr marL="3200400" indent="0" eaLnBrk="1" latinLnBrk="0" hangingPunct="1">
              <a:buNone/>
              <a:defRPr kumimoji="0" lang="it-IT" sz="900"/>
            </a:lvl8pPr>
            <a:lvl9pPr marL="3657600" indent="0" eaLnBrk="1" latinLnBrk="0" hangingPunct="1">
              <a:buNone/>
              <a:defRPr kumimoji="0" lang="it-IT" sz="9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it-IT" sz="2000" b="1"/>
            </a:lvl1pPr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it-IT" sz="3200"/>
            </a:lvl1pPr>
            <a:lvl2pPr marL="457200" indent="0" eaLnBrk="1" latinLnBrk="0" hangingPunct="1">
              <a:buNone/>
              <a:defRPr kumimoji="0" lang="it-IT" sz="2800"/>
            </a:lvl2pPr>
            <a:lvl3pPr marL="914400" indent="0" eaLnBrk="1" latinLnBrk="0" hangingPunct="1">
              <a:buNone/>
              <a:defRPr kumimoji="0" lang="it-IT" sz="2400"/>
            </a:lvl3pPr>
            <a:lvl4pPr marL="1371600" indent="0" eaLnBrk="1" latinLnBrk="0" hangingPunct="1">
              <a:buNone/>
              <a:defRPr kumimoji="0" lang="it-IT" sz="2000"/>
            </a:lvl4pPr>
            <a:lvl5pPr marL="1828800" indent="0" eaLnBrk="1" latinLnBrk="0" hangingPunct="1">
              <a:buNone/>
              <a:defRPr kumimoji="0" lang="it-IT" sz="2000"/>
            </a:lvl5pPr>
            <a:lvl6pPr marL="2286000" indent="0" eaLnBrk="1" latinLnBrk="0" hangingPunct="1">
              <a:buNone/>
              <a:defRPr kumimoji="0" lang="it-IT" sz="2000"/>
            </a:lvl6pPr>
            <a:lvl7pPr marL="2743200" indent="0" eaLnBrk="1" latinLnBrk="0" hangingPunct="1">
              <a:buNone/>
              <a:defRPr kumimoji="0" lang="it-IT" sz="2000"/>
            </a:lvl7pPr>
            <a:lvl8pPr marL="3200400" indent="0" eaLnBrk="1" latinLnBrk="0" hangingPunct="1">
              <a:buNone/>
              <a:defRPr kumimoji="0" lang="it-IT" sz="2000"/>
            </a:lvl8pPr>
            <a:lvl9pPr marL="3657600" indent="0" eaLnBrk="1" latinLnBrk="0" hangingPunct="1">
              <a:buNone/>
              <a:defRPr kumimoji="0" lang="it-IT" sz="2000"/>
            </a:lvl9pPr>
          </a:lstStyle>
          <a:p>
            <a:pPr eaLnBrk="1" latinLnBrk="0" hangingPunct="1"/>
            <a:r>
              <a:rPr lang="it-IT" smtClean="0"/>
              <a:t>Fare clic sull'icona per inserire un'immagine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it-IT" sz="1400"/>
            </a:lvl1pPr>
            <a:lvl2pPr marL="457200" indent="0" eaLnBrk="1" latinLnBrk="0" hangingPunct="1">
              <a:buNone/>
              <a:defRPr kumimoji="0" lang="it-IT" sz="1200"/>
            </a:lvl2pPr>
            <a:lvl3pPr marL="914400" indent="0" eaLnBrk="1" latinLnBrk="0" hangingPunct="1">
              <a:buNone/>
              <a:defRPr kumimoji="0" lang="it-IT" sz="1000"/>
            </a:lvl3pPr>
            <a:lvl4pPr marL="1371600" indent="0" eaLnBrk="1" latinLnBrk="0" hangingPunct="1">
              <a:buNone/>
              <a:defRPr kumimoji="0" lang="it-IT" sz="900"/>
            </a:lvl4pPr>
            <a:lvl5pPr marL="1828800" indent="0" eaLnBrk="1" latinLnBrk="0" hangingPunct="1">
              <a:buNone/>
              <a:defRPr kumimoji="0" lang="it-IT" sz="900"/>
            </a:lvl5pPr>
            <a:lvl6pPr marL="2286000" indent="0" eaLnBrk="1" latinLnBrk="0" hangingPunct="1">
              <a:buNone/>
              <a:defRPr kumimoji="0" lang="it-IT" sz="900"/>
            </a:lvl6pPr>
            <a:lvl7pPr marL="2743200" indent="0" eaLnBrk="1" latinLnBrk="0" hangingPunct="1">
              <a:buNone/>
              <a:defRPr kumimoji="0" lang="it-IT" sz="900"/>
            </a:lvl7pPr>
            <a:lvl8pPr marL="3200400" indent="0" eaLnBrk="1" latinLnBrk="0" hangingPunct="1">
              <a:buNone/>
              <a:defRPr kumimoji="0" lang="it-IT" sz="900"/>
            </a:lvl8pPr>
            <a:lvl9pPr marL="3657600" indent="0" eaLnBrk="1" latinLnBrk="0" hangingPunct="1">
              <a:buNone/>
              <a:defRPr kumimoji="0" lang="it-IT" sz="900"/>
            </a:lvl9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it-IT" smtClean="0"/>
              <a:t>Fare clic per modificare lo stile del titolo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it-IT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/>
              <a:pPr/>
              <a:t>25/05/2021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it-IT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it-IT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/>
              <a:pPr/>
              <a:t>‹N›</a:t>
            </a:fld>
            <a:endParaRPr kumimoji="0" lang="it-IT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it-IT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it-IT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it-IT"/>
      </a:defPPr>
      <a:lvl1pPr marL="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it-IT" dirty="0"/>
              <a:t>A-DEUS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+mn-lt"/>
              </a:rPr>
              <a:t>Sig.ra Adele Ferrari</a:t>
            </a:r>
            <a:endParaRPr lang="it-IT" sz="2400" dirty="0">
              <a:latin typeface="+mn-lt"/>
            </a:endParaRPr>
          </a:p>
          <a:p>
            <a:r>
              <a:rPr lang="it-IT" sz="2400" dirty="0" smtClean="0">
                <a:latin typeface="+mn-lt"/>
              </a:rPr>
              <a:t>martedì 25 maggio 2021</a:t>
            </a:r>
            <a:endParaRPr lang="it-IT" sz="2400" dirty="0">
              <a:latin typeface="+mn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834935" y="3068960"/>
            <a:ext cx="43090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Adele-Eugenio-Simon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9046" y="-531440"/>
            <a:ext cx="7765662" cy="1647612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11560" y="332656"/>
            <a:ext cx="80772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it-IT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Alcune delle attività di A-Deus</a:t>
            </a:r>
            <a:endParaRPr lang="it-IT" sz="1200" dirty="0"/>
          </a:p>
        </p:txBody>
      </p:sp>
      <p:sp>
        <p:nvSpPr>
          <p:cNvPr id="5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323528" y="1844824"/>
            <a:ext cx="8077200" cy="42973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it-IT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buNone/>
            </a:pPr>
            <a:r>
              <a:rPr lang="it-IT" dirty="0" smtClean="0"/>
              <a:t>1. Organizzare ad alto livello </a:t>
            </a:r>
            <a:r>
              <a:rPr lang="it-IT" sz="2200" dirty="0" smtClean="0"/>
              <a:t>(in proprio ma anche in collaborazione)</a:t>
            </a:r>
            <a:r>
              <a:rPr lang="it-IT" dirty="0" smtClean="0"/>
              <a:t> concerti o opere liriche di cui A-DEUS cura tutto:</a:t>
            </a:r>
          </a:p>
          <a:p>
            <a:pPr algn="just"/>
            <a:endParaRPr lang="it-IT" dirty="0" smtClean="0"/>
          </a:p>
          <a:p>
            <a:pPr marL="892175" indent="-358775" algn="just" defTabSz="358775">
              <a:buFont typeface="+mj-lt"/>
              <a:buAutoNum type="alphaLcParenR"/>
            </a:pPr>
            <a:r>
              <a:rPr lang="it-IT" i="1" dirty="0" smtClean="0"/>
              <a:t>Programma, scelta di cantanti  e musici</a:t>
            </a:r>
          </a:p>
          <a:p>
            <a:pPr marL="892175" indent="-358775" algn="just" defTabSz="358775">
              <a:buFont typeface="+mj-lt"/>
              <a:buAutoNum type="alphaLcParenR"/>
            </a:pPr>
            <a:r>
              <a:rPr lang="it-IT" i="1" dirty="0" smtClean="0"/>
              <a:t>Preparazione di manifesti, locandine, biglietti</a:t>
            </a:r>
          </a:p>
          <a:p>
            <a:pPr marL="892175" indent="-358775" algn="just" defTabSz="358775">
              <a:buFont typeface="+mj-lt"/>
              <a:buAutoNum type="alphaLcParenR"/>
            </a:pPr>
            <a:r>
              <a:rPr lang="it-IT" i="1" dirty="0" smtClean="0"/>
              <a:t>Pubblicità, ufficio stampa e pubbliche relazioni</a:t>
            </a:r>
            <a:endParaRPr lang="it-IT" dirty="0" smtClean="0"/>
          </a:p>
          <a:p>
            <a:pPr marL="892175" indent="-358775" algn="just" defTabSz="358775">
              <a:buFont typeface="+mj-lt"/>
              <a:buAutoNum type="alphaLcParenR"/>
            </a:pPr>
            <a:r>
              <a:rPr lang="it-IT" i="1" dirty="0" smtClean="0"/>
              <a:t>Interazione col personale tecnico dei luoghi in cui la manifestazione dovrà svolgersi (si tratti di teatro, sala concerto, ritrovo per matrimoni o altro) in modo che tutto sia perfetto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11560" y="332656"/>
            <a:ext cx="80772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it-IT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Alcune delle attività di A-Deus</a:t>
            </a:r>
            <a:endParaRPr lang="it-IT" sz="1200" dirty="0"/>
          </a:p>
        </p:txBody>
      </p:sp>
      <p:sp>
        <p:nvSpPr>
          <p:cNvPr id="5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11760" y="1844824"/>
            <a:ext cx="5988968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it-IT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buNone/>
            </a:pPr>
            <a:r>
              <a:rPr lang="it-IT" dirty="0" smtClean="0"/>
              <a:t>2. </a:t>
            </a:r>
            <a:r>
              <a:rPr lang="it-IT" dirty="0"/>
              <a:t>Organizzazione di uscite di gruppo per eventi culturali; spesso per la partecipazione a spettacoli (opere </a:t>
            </a:r>
            <a:r>
              <a:rPr lang="it-IT" dirty="0" smtClean="0"/>
              <a:t>e balletti</a:t>
            </a:r>
            <a:r>
              <a:rPr lang="it-IT" dirty="0"/>
              <a:t>) soprattutto al Teatro alla Scala di Milano o in altri teatri; sempre con adeguata </a:t>
            </a:r>
            <a:r>
              <a:rPr lang="it-IT" dirty="0" smtClean="0"/>
              <a:t>preparazione all’ascolto </a:t>
            </a:r>
            <a:r>
              <a:rPr lang="it-IT" dirty="0"/>
              <a:t>e alla </a:t>
            </a:r>
            <a:r>
              <a:rPr lang="it-IT" dirty="0" smtClean="0"/>
              <a:t>visione</a:t>
            </a:r>
            <a:endParaRPr lang="it-IT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11560" y="332656"/>
            <a:ext cx="80772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it-IT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Alcune delle attività di A-Deus</a:t>
            </a:r>
            <a:endParaRPr lang="it-IT" sz="1200" dirty="0"/>
          </a:p>
        </p:txBody>
      </p:sp>
      <p:sp>
        <p:nvSpPr>
          <p:cNvPr id="9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11760" y="1844824"/>
            <a:ext cx="6277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it-IT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buNone/>
            </a:pPr>
            <a:r>
              <a:rPr lang="it-IT" dirty="0" smtClean="0"/>
              <a:t>3. Corsi </a:t>
            </a:r>
            <a:r>
              <a:rPr lang="it-IT" dirty="0"/>
              <a:t>in francese </a:t>
            </a:r>
            <a:r>
              <a:rPr lang="it-IT" sz="2000" dirty="0"/>
              <a:t>(anche per principianti)</a:t>
            </a:r>
            <a:r>
              <a:rPr lang="it-IT" dirty="0"/>
              <a:t>  su </a:t>
            </a:r>
            <a:r>
              <a:rPr lang="it-IT" i="1" dirty="0"/>
              <a:t>“Il piacere della conversazione</a:t>
            </a:r>
            <a:r>
              <a:rPr lang="it-IT" dirty="0" smtClean="0"/>
              <a:t>”.</a:t>
            </a:r>
          </a:p>
          <a:p>
            <a:pPr marL="446088" indent="-446088" algn="just">
              <a:buNone/>
            </a:pPr>
            <a:r>
              <a:rPr lang="it-IT" dirty="0"/>
              <a:t>	</a:t>
            </a:r>
            <a:r>
              <a:rPr lang="it-IT" dirty="0" smtClean="0"/>
              <a:t>Si </a:t>
            </a:r>
            <a:r>
              <a:rPr lang="it-IT" dirty="0"/>
              <a:t>trattano (riunioni a piccoli gruppi) temi di ogni genere, anche su proposta dei </a:t>
            </a:r>
            <a:r>
              <a:rPr lang="it-IT" dirty="0" smtClean="0"/>
              <a:t>partecipanti.</a:t>
            </a:r>
          </a:p>
          <a:p>
            <a:pPr marL="446088" indent="-446088" algn="just">
              <a:buNone/>
            </a:pPr>
            <a:r>
              <a:rPr lang="it-IT" dirty="0"/>
              <a:t>	</a:t>
            </a:r>
            <a:r>
              <a:rPr lang="it-IT" dirty="0" smtClean="0"/>
              <a:t>Il </a:t>
            </a:r>
            <a:r>
              <a:rPr lang="it-IT" dirty="0"/>
              <a:t>nostro metodo didattico  “costringe” a pensare direttamente  nella lingua, facilitandone l’apprendimento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179512" y="3501008"/>
            <a:ext cx="2092118" cy="20882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82062" y="-3136321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11560" y="332656"/>
            <a:ext cx="80772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it-IT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Alcune delle attività di A-Deus</a:t>
            </a:r>
            <a:endParaRPr lang="it-IT" sz="1200" dirty="0"/>
          </a:p>
        </p:txBody>
      </p:sp>
      <p:sp>
        <p:nvSpPr>
          <p:cNvPr id="6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271630" y="1700808"/>
            <a:ext cx="6624736" cy="42973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it-IT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it-IT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buNone/>
            </a:pPr>
            <a:r>
              <a:rPr lang="it-IT" dirty="0" smtClean="0"/>
              <a:t>4. Lezioni </a:t>
            </a:r>
            <a:r>
              <a:rPr lang="it-IT" dirty="0"/>
              <a:t>di Italiano, la nostra bella lingua che purtroppo è spesso atrocemente bistrattata, insieme allo studio  e </a:t>
            </a:r>
            <a:r>
              <a:rPr lang="it-IT" dirty="0" smtClean="0"/>
              <a:t>approfondimento di </a:t>
            </a:r>
            <a:r>
              <a:rPr lang="it-IT" dirty="0"/>
              <a:t>materie umanistiche </a:t>
            </a:r>
            <a:r>
              <a:rPr lang="it-IT" sz="2000" dirty="0"/>
              <a:t>(lezioni singole o per piccoli gruppi</a:t>
            </a:r>
            <a:r>
              <a:rPr lang="it-IT" sz="2000" dirty="0" smtClean="0"/>
              <a:t>)</a:t>
            </a:r>
            <a:endParaRPr lang="it-IT" dirty="0"/>
          </a:p>
          <a:p>
            <a:pPr marL="446088" indent="-446088" algn="just">
              <a:buNone/>
            </a:pPr>
            <a:endParaRPr lang="it-IT" dirty="0" smtClean="0"/>
          </a:p>
          <a:p>
            <a:pPr marL="446088" indent="-446088" algn="just">
              <a:buNone/>
            </a:pPr>
            <a:r>
              <a:rPr lang="it-IT" dirty="0" smtClean="0"/>
              <a:t>5. Aspiriamo </a:t>
            </a:r>
            <a:r>
              <a:rPr lang="it-IT" dirty="0"/>
              <a:t>a collaborare con altre associazioni</a:t>
            </a:r>
            <a:r>
              <a:rPr lang="it-IT" dirty="0" smtClean="0"/>
              <a:t>.</a:t>
            </a:r>
          </a:p>
          <a:p>
            <a:pPr marL="446088" lvl="1" indent="-46038" algn="just">
              <a:buNone/>
            </a:pPr>
            <a:r>
              <a:rPr lang="it-IT" dirty="0" smtClean="0"/>
              <a:t>Riteniamo </a:t>
            </a:r>
            <a:r>
              <a:rPr lang="it-IT" dirty="0"/>
              <a:t>che, dialogando, possano venire molte idee e anche la concreta possibilità di miglioramento personale e sociale</a:t>
            </a:r>
          </a:p>
          <a:p>
            <a:pPr marL="446088" indent="-446088" algn="just">
              <a:buNone/>
            </a:pPr>
            <a:endParaRPr lang="it-IT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835696" y="692696"/>
            <a:ext cx="6120680" cy="244827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LAVORIAMO CON MOLTA 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SERIETA’</a:t>
            </a:r>
            <a:b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SIAMO </a:t>
            </a: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FELICI QUANDO CI DICONO DI ESSERE 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SODDISFATTI</a:t>
            </a:r>
            <a:b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DELLE </a:t>
            </a: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NOSTRE PRESTAZIONI</a:t>
            </a:r>
            <a:endParaRPr lang="it-I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979712" y="3501008"/>
            <a:ext cx="583264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/>
              <a:t>A-Deus</a:t>
            </a:r>
          </a:p>
          <a:p>
            <a:r>
              <a:rPr lang="it-IT" sz="2400" b="1" dirty="0" smtClean="0"/>
              <a:t>Indirizzo: </a:t>
            </a:r>
            <a:r>
              <a:rPr lang="it-IT" sz="2400" dirty="0" smtClean="0"/>
              <a:t>Via </a:t>
            </a:r>
            <a:r>
              <a:rPr lang="it-IT" sz="2400" dirty="0"/>
              <a:t>san </a:t>
            </a:r>
            <a:r>
              <a:rPr lang="it-IT" sz="2400" dirty="0" smtClean="0"/>
              <a:t>Giuseppe41/8</a:t>
            </a:r>
          </a:p>
          <a:p>
            <a:r>
              <a:rPr lang="it-IT" sz="2400" dirty="0" smtClean="0"/>
              <a:t>	     20010 Marcallo </a:t>
            </a:r>
            <a:r>
              <a:rPr lang="it-IT" sz="2400" dirty="0"/>
              <a:t>con </a:t>
            </a:r>
            <a:r>
              <a:rPr lang="it-IT" sz="2400" dirty="0" smtClean="0"/>
              <a:t>Casone (MI)</a:t>
            </a:r>
          </a:p>
          <a:p>
            <a:endParaRPr lang="it-IT" sz="2400" dirty="0"/>
          </a:p>
          <a:p>
            <a:r>
              <a:rPr lang="en-US" sz="2400" b="1" dirty="0"/>
              <a:t>Cell</a:t>
            </a:r>
            <a:r>
              <a:rPr lang="en-US" sz="2400" dirty="0"/>
              <a:t>. 388 925 3331- - Tel. 02 976 10 49</a:t>
            </a:r>
            <a:endParaRPr lang="it-IT" sz="2400" dirty="0"/>
          </a:p>
          <a:p>
            <a:r>
              <a:rPr lang="en-US" sz="2400" b="1" dirty="0"/>
              <a:t>mail</a:t>
            </a:r>
            <a:r>
              <a:rPr lang="en-US" sz="2400" dirty="0"/>
              <a:t>:  adeleferrari9@gmail.com</a:t>
            </a:r>
            <a:endParaRPr lang="it-IT" sz="2400" dirty="0"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35896" y="2636912"/>
            <a:ext cx="4343400" cy="1362075"/>
          </a:xfrm>
        </p:spPr>
        <p:txBody>
          <a:bodyPr/>
          <a:lstStyle/>
          <a:p>
            <a:r>
              <a:rPr lang="it-IT" dirty="0" smtClean="0"/>
              <a:t>Grazie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Formazi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253</Words>
  <Application>Microsoft Office PowerPoint</Application>
  <PresentationFormat>Presentazione su schermo (4:3)</PresentationFormat>
  <Paragraphs>39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Formazione</vt:lpstr>
      <vt:lpstr>A-DEUS </vt:lpstr>
      <vt:lpstr>Diapositiva 2</vt:lpstr>
      <vt:lpstr>Diapositiva 3</vt:lpstr>
      <vt:lpstr>Diapositiva 4</vt:lpstr>
      <vt:lpstr>Diapositiva 5</vt:lpstr>
      <vt:lpstr>LAVORIAMO CON MOLTA SERIETA’  SIAMO FELICI QUANDO CI DICONO DI ESSERE SODDISFATTI  DELLE NOSTRE PRESTAZIONI</vt:lpstr>
      <vt:lpstr>Grazie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2021-05-25T09:40:44Z</dcterms:created>
  <dcterms:modified xsi:type="dcterms:W3CDTF">2021-06-19T15:30:49Z</dcterms:modified>
</cp:coreProperties>
</file>