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  <p:sldMasterId id="2147483682" r:id="rId2"/>
    <p:sldMasterId id="2147483683" r:id="rId3"/>
  </p:sldMasterIdLst>
  <p:notesMasterIdLst>
    <p:notesMasterId r:id="rId10"/>
  </p:notesMasterIdLst>
  <p:sldIdLst>
    <p:sldId id="256" r:id="rId4"/>
    <p:sldId id="276" r:id="rId5"/>
    <p:sldId id="277" r:id="rId6"/>
    <p:sldId id="278" r:id="rId7"/>
    <p:sldId id="279" r:id="rId8"/>
    <p:sldId id="280" r:id="rId9"/>
  </p:sldIdLst>
  <p:sldSz cx="9144000" cy="5143500" type="screen16x9"/>
  <p:notesSz cx="6858000" cy="9144000"/>
  <p:embeddedFontLst>
    <p:embeddedFont>
      <p:font typeface="Nunito" panose="020B0604020202020204" charset="0"/>
      <p:regular r:id="rId11"/>
      <p:bold r:id="rId12"/>
      <p:italic r:id="rId13"/>
      <p:boldItalic r:id="rId14"/>
    </p:embeddedFont>
    <p:embeddedFont>
      <p:font typeface="Maven Pro" panose="020B0604020202020204" charset="0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C7FDE92-E80C-4544-B81A-1E5B278721DC}">
  <a:tblStyle styleId="{BC7FDE92-E80C-4544-B81A-1E5B278721D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666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font" Target="fonts/font1.fntdata"/><Relationship Id="rId5" Type="http://schemas.openxmlformats.org/officeDocument/2006/relationships/slide" Target="slides/slide2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460652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1" name="Google Shape;81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0252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" name="Google Shape;978;ga33ecacc4e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79" name="Google Shape;979;ga33ecacc4e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5128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" name="Google Shape;986;ga33ecacc4e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7" name="Google Shape;987;ga33ecacc4e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0709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" name="Google Shape;994;ga33ecacc4e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95" name="Google Shape;995;ga33ecacc4e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983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Google Shape;1002;ga33ecacc4e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3" name="Google Shape;1003;ga33ecacc4e_0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6081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" name="Google Shape;1011;ga33ecacc4e_0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2" name="Google Shape;1012;ga33ecacc4e_0_1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9504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1" name="Google Shape;11;p2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" name="Google Shape;13;p2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68" name="Google Shape;268;p11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1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8" name="Google Shape;278;p14"/>
          <p:cNvGrpSpPr/>
          <p:nvPr/>
        </p:nvGrpSpPr>
        <p:grpSpPr>
          <a:xfrm>
            <a:off x="625465" y="300037"/>
            <a:ext cx="1000093" cy="998530"/>
            <a:chOff x="348199" y="179450"/>
            <a:chExt cx="1116300" cy="1116300"/>
          </a:xfrm>
        </p:grpSpPr>
        <p:sp>
          <p:nvSpPr>
            <p:cNvPr id="279" name="Google Shape;279;p14"/>
            <p:cNvSpPr/>
            <p:nvPr/>
          </p:nvSpPr>
          <p:spPr>
            <a:xfrm rot="-5400000">
              <a:off x="575304" y="406186"/>
              <a:ext cx="662100" cy="6627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1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1" name="Google Shape;281;p1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2" name="Google Shape;282;p14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283" name="Google Shape;283;p14"/>
          <p:cNvSpPr txBox="1">
            <a:spLocks noGrp="1"/>
          </p:cNvSpPr>
          <p:nvPr>
            <p:ph type="sldNum" idx="12"/>
          </p:nvPr>
        </p:nvSpPr>
        <p:spPr>
          <a:xfrm>
            <a:off x="8450263" y="4737100"/>
            <a:ext cx="549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5" name="Google Shape;285;p15"/>
          <p:cNvGrpSpPr/>
          <p:nvPr/>
        </p:nvGrpSpPr>
        <p:grpSpPr>
          <a:xfrm>
            <a:off x="7344024" y="3410078"/>
            <a:ext cx="1690895" cy="1732140"/>
            <a:chOff x="7343003" y="3409675"/>
            <a:chExt cx="1691572" cy="1732660"/>
          </a:xfrm>
        </p:grpSpPr>
        <p:grpSp>
          <p:nvGrpSpPr>
            <p:cNvPr id="286" name="Google Shape;286;p15"/>
            <p:cNvGrpSpPr/>
            <p:nvPr/>
          </p:nvGrpSpPr>
          <p:grpSpPr>
            <a:xfrm>
              <a:off x="7343003" y="4453015"/>
              <a:ext cx="316200" cy="689180"/>
              <a:chOff x="7343003" y="4453015"/>
              <a:chExt cx="316200" cy="689180"/>
            </a:xfrm>
          </p:grpSpPr>
          <p:sp>
            <p:nvSpPr>
              <p:cNvPr id="287" name="Google Shape;287;p15"/>
              <p:cNvSpPr/>
              <p:nvPr/>
            </p:nvSpPr>
            <p:spPr>
              <a:xfrm>
                <a:off x="7343003" y="4453015"/>
                <a:ext cx="316200" cy="689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8" name="Google Shape;288;p15"/>
              <p:cNvSpPr/>
              <p:nvPr/>
            </p:nvSpPr>
            <p:spPr>
              <a:xfrm>
                <a:off x="7343003" y="4800795"/>
                <a:ext cx="316200" cy="3414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89" name="Google Shape;289;p15"/>
            <p:cNvGrpSpPr/>
            <p:nvPr/>
          </p:nvGrpSpPr>
          <p:grpSpPr>
            <a:xfrm>
              <a:off x="7801990" y="4105235"/>
              <a:ext cx="315900" cy="1037100"/>
              <a:chOff x="7801990" y="4105235"/>
              <a:chExt cx="315900" cy="1037100"/>
            </a:xfrm>
          </p:grpSpPr>
          <p:sp>
            <p:nvSpPr>
              <p:cNvPr id="290" name="Google Shape;290;p15"/>
              <p:cNvSpPr/>
              <p:nvPr/>
            </p:nvSpPr>
            <p:spPr>
              <a:xfrm>
                <a:off x="7801990" y="4453015"/>
                <a:ext cx="315900" cy="689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1" name="Google Shape;291;p15"/>
              <p:cNvSpPr/>
              <p:nvPr/>
            </p:nvSpPr>
            <p:spPr>
              <a:xfrm>
                <a:off x="7801990" y="4105235"/>
                <a:ext cx="315900" cy="1037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2" name="Google Shape;292;p15"/>
              <p:cNvSpPr/>
              <p:nvPr/>
            </p:nvSpPr>
            <p:spPr>
              <a:xfrm>
                <a:off x="7801990" y="4800795"/>
                <a:ext cx="315900" cy="3414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93" name="Google Shape;293;p15"/>
            <p:cNvGrpSpPr/>
            <p:nvPr/>
          </p:nvGrpSpPr>
          <p:grpSpPr>
            <a:xfrm>
              <a:off x="8259389" y="3757455"/>
              <a:ext cx="315900" cy="1384880"/>
              <a:chOff x="8259389" y="3757455"/>
              <a:chExt cx="315900" cy="1384880"/>
            </a:xfrm>
          </p:grpSpPr>
          <p:sp>
            <p:nvSpPr>
              <p:cNvPr id="294" name="Google Shape;294;p15"/>
              <p:cNvSpPr/>
              <p:nvPr/>
            </p:nvSpPr>
            <p:spPr>
              <a:xfrm>
                <a:off x="8259389" y="4453015"/>
                <a:ext cx="315900" cy="689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5" name="Google Shape;295;p15"/>
              <p:cNvSpPr/>
              <p:nvPr/>
            </p:nvSpPr>
            <p:spPr>
              <a:xfrm>
                <a:off x="8259389" y="3757455"/>
                <a:ext cx="315900" cy="1384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6" name="Google Shape;296;p15"/>
              <p:cNvSpPr/>
              <p:nvPr/>
            </p:nvSpPr>
            <p:spPr>
              <a:xfrm>
                <a:off x="8259389" y="4105235"/>
                <a:ext cx="315900" cy="1037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7" name="Google Shape;297;p15"/>
              <p:cNvSpPr/>
              <p:nvPr/>
            </p:nvSpPr>
            <p:spPr>
              <a:xfrm>
                <a:off x="8259389" y="4802383"/>
                <a:ext cx="315900" cy="339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98" name="Google Shape;298;p15"/>
            <p:cNvGrpSpPr/>
            <p:nvPr/>
          </p:nvGrpSpPr>
          <p:grpSpPr>
            <a:xfrm>
              <a:off x="8718375" y="3409675"/>
              <a:ext cx="316200" cy="1732660"/>
              <a:chOff x="8718375" y="3409675"/>
              <a:chExt cx="316200" cy="1732660"/>
            </a:xfrm>
          </p:grpSpPr>
          <p:sp>
            <p:nvSpPr>
              <p:cNvPr id="299" name="Google Shape;299;p15"/>
              <p:cNvSpPr/>
              <p:nvPr/>
            </p:nvSpPr>
            <p:spPr>
              <a:xfrm>
                <a:off x="8718375" y="4453015"/>
                <a:ext cx="316200" cy="689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0" name="Google Shape;300;p15"/>
              <p:cNvSpPr/>
              <p:nvPr/>
            </p:nvSpPr>
            <p:spPr>
              <a:xfrm>
                <a:off x="8718375" y="3757455"/>
                <a:ext cx="316200" cy="1384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1" name="Google Shape;301;p15"/>
              <p:cNvSpPr/>
              <p:nvPr/>
            </p:nvSpPr>
            <p:spPr>
              <a:xfrm>
                <a:off x="8718375" y="4105235"/>
                <a:ext cx="316200" cy="1037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2" name="Google Shape;302;p15"/>
              <p:cNvSpPr/>
              <p:nvPr/>
            </p:nvSpPr>
            <p:spPr>
              <a:xfrm>
                <a:off x="8718375" y="3409675"/>
                <a:ext cx="3162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3" name="Google Shape;303;p15"/>
              <p:cNvSpPr/>
              <p:nvPr/>
            </p:nvSpPr>
            <p:spPr>
              <a:xfrm>
                <a:off x="8718375" y="4802383"/>
                <a:ext cx="316200" cy="339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304" name="Google Shape;304;p15"/>
          <p:cNvGrpSpPr/>
          <p:nvPr/>
        </p:nvGrpSpPr>
        <p:grpSpPr>
          <a:xfrm>
            <a:off x="5043716" y="12"/>
            <a:ext cx="3814800" cy="3838660"/>
            <a:chOff x="5043635" y="12"/>
            <a:chExt cx="3814037" cy="3839044"/>
          </a:xfrm>
        </p:grpSpPr>
        <p:sp>
          <p:nvSpPr>
            <p:cNvPr id="305" name="Google Shape;305;p15"/>
            <p:cNvSpPr/>
            <p:nvPr/>
          </p:nvSpPr>
          <p:spPr>
            <a:xfrm>
              <a:off x="8460772" y="1817938"/>
              <a:ext cx="396900" cy="3969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15"/>
            <p:cNvSpPr/>
            <p:nvPr/>
          </p:nvSpPr>
          <p:spPr>
            <a:xfrm rot="-9829950">
              <a:off x="6470599" y="3480202"/>
              <a:ext cx="318912" cy="32080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07" name="Google Shape;307;p15"/>
            <p:cNvGrpSpPr/>
            <p:nvPr/>
          </p:nvGrpSpPr>
          <p:grpSpPr>
            <a:xfrm>
              <a:off x="7648107" y="2703884"/>
              <a:ext cx="634904" cy="635061"/>
              <a:chOff x="6726279" y="2700501"/>
              <a:chExt cx="1207500" cy="1207800"/>
            </a:xfrm>
          </p:grpSpPr>
          <p:sp>
            <p:nvSpPr>
              <p:cNvPr id="308" name="Google Shape;308;p15"/>
              <p:cNvSpPr/>
              <p:nvPr/>
            </p:nvSpPr>
            <p:spPr>
              <a:xfrm rot="5400000">
                <a:off x="6726129" y="2700651"/>
                <a:ext cx="1207800" cy="12075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9" name="Google Shape;309;p15"/>
              <p:cNvSpPr/>
              <p:nvPr/>
            </p:nvSpPr>
            <p:spPr>
              <a:xfrm rot="5400000">
                <a:off x="6726129" y="2700651"/>
                <a:ext cx="1207800" cy="12075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0" name="Google Shape;310;p15"/>
              <p:cNvSpPr/>
              <p:nvPr/>
            </p:nvSpPr>
            <p:spPr>
              <a:xfrm rot="5400000">
                <a:off x="6955710" y="2930143"/>
                <a:ext cx="748800" cy="7485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11" name="Google Shape;311;p15"/>
            <p:cNvSpPr/>
            <p:nvPr/>
          </p:nvSpPr>
          <p:spPr>
            <a:xfrm>
              <a:off x="8460772" y="1817938"/>
              <a:ext cx="396900" cy="3969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0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12" name="Google Shape;312;p15"/>
            <p:cNvGrpSpPr/>
            <p:nvPr/>
          </p:nvGrpSpPr>
          <p:grpSpPr>
            <a:xfrm>
              <a:off x="7952672" y="179200"/>
              <a:ext cx="873165" cy="873486"/>
              <a:chOff x="7754399" y="208701"/>
              <a:chExt cx="541800" cy="542100"/>
            </a:xfrm>
          </p:grpSpPr>
          <p:sp>
            <p:nvSpPr>
              <p:cNvPr id="313" name="Google Shape;313;p15"/>
              <p:cNvSpPr/>
              <p:nvPr/>
            </p:nvSpPr>
            <p:spPr>
              <a:xfrm rot="-8647347">
                <a:off x="7831290" y="285621"/>
                <a:ext cx="388018" cy="388261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4" name="Google Shape;314;p15"/>
              <p:cNvSpPr/>
              <p:nvPr/>
            </p:nvSpPr>
            <p:spPr>
              <a:xfrm rot="-8647347">
                <a:off x="7831290" y="285621"/>
                <a:ext cx="388018" cy="388261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15" name="Google Shape;315;p15"/>
            <p:cNvSpPr/>
            <p:nvPr/>
          </p:nvSpPr>
          <p:spPr>
            <a:xfrm>
              <a:off x="5400625" y="355649"/>
              <a:ext cx="2576100" cy="25785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15"/>
            <p:cNvSpPr/>
            <p:nvPr/>
          </p:nvSpPr>
          <p:spPr>
            <a:xfrm rot="2043614">
              <a:off x="5503821" y="460355"/>
              <a:ext cx="2369729" cy="2368815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15"/>
            <p:cNvSpPr/>
            <p:nvPr/>
          </p:nvSpPr>
          <p:spPr>
            <a:xfrm>
              <a:off x="5399039" y="360412"/>
              <a:ext cx="25776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0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15"/>
            <p:cNvSpPr/>
            <p:nvPr/>
          </p:nvSpPr>
          <p:spPr>
            <a:xfrm rot="2044599">
              <a:off x="5911785" y="868453"/>
              <a:ext cx="1553806" cy="155272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15"/>
            <p:cNvSpPr/>
            <p:nvPr/>
          </p:nvSpPr>
          <p:spPr>
            <a:xfrm>
              <a:off x="5399039" y="355649"/>
              <a:ext cx="2577600" cy="25785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0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15"/>
            <p:cNvSpPr/>
            <p:nvPr/>
          </p:nvSpPr>
          <p:spPr>
            <a:xfrm rot="-9829950">
              <a:off x="6470599" y="3480202"/>
              <a:ext cx="318912" cy="32080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0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21" name="Google Shape;321;p15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22" name="Google Shape;322;p15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23" name="Google Shape;323;p15"/>
          <p:cNvSpPr txBox="1">
            <a:spLocks noGrp="1"/>
          </p:cNvSpPr>
          <p:nvPr>
            <p:ph type="sldNum" idx="12"/>
          </p:nvPr>
        </p:nvSpPr>
        <p:spPr>
          <a:xfrm>
            <a:off x="8450263" y="4737100"/>
            <a:ext cx="549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5" name="Google Shape;325;p16"/>
          <p:cNvGrpSpPr/>
          <p:nvPr/>
        </p:nvGrpSpPr>
        <p:grpSpPr>
          <a:xfrm>
            <a:off x="146077" y="3058"/>
            <a:ext cx="1233432" cy="1384375"/>
            <a:chOff x="146799" y="3289"/>
            <a:chExt cx="1233185" cy="1384652"/>
          </a:xfrm>
        </p:grpSpPr>
        <p:grpSp>
          <p:nvGrpSpPr>
            <p:cNvPr id="326" name="Google Shape;326;p16"/>
            <p:cNvGrpSpPr/>
            <p:nvPr/>
          </p:nvGrpSpPr>
          <p:grpSpPr>
            <a:xfrm>
              <a:off x="1062584" y="3377"/>
              <a:ext cx="317400" cy="689121"/>
              <a:chOff x="1062584" y="3377"/>
              <a:chExt cx="317400" cy="689121"/>
            </a:xfrm>
          </p:grpSpPr>
          <p:sp>
            <p:nvSpPr>
              <p:cNvPr id="327" name="Google Shape;327;p16"/>
              <p:cNvSpPr/>
              <p:nvPr/>
            </p:nvSpPr>
            <p:spPr>
              <a:xfrm rot="10800000">
                <a:off x="1062584" y="3398"/>
                <a:ext cx="317400" cy="689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8" name="Google Shape;328;p16"/>
              <p:cNvSpPr/>
              <p:nvPr/>
            </p:nvSpPr>
            <p:spPr>
              <a:xfrm rot="10800000">
                <a:off x="1062584" y="3377"/>
                <a:ext cx="317400" cy="3414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29" name="Google Shape;329;p16"/>
            <p:cNvGrpSpPr/>
            <p:nvPr/>
          </p:nvGrpSpPr>
          <p:grpSpPr>
            <a:xfrm>
              <a:off x="605397" y="3377"/>
              <a:ext cx="315900" cy="1036843"/>
              <a:chOff x="605397" y="3377"/>
              <a:chExt cx="315900" cy="1036843"/>
            </a:xfrm>
          </p:grpSpPr>
          <p:sp>
            <p:nvSpPr>
              <p:cNvPr id="330" name="Google Shape;330;p16"/>
              <p:cNvSpPr/>
              <p:nvPr/>
            </p:nvSpPr>
            <p:spPr>
              <a:xfrm rot="10800000">
                <a:off x="605397" y="3398"/>
                <a:ext cx="315900" cy="689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1" name="Google Shape;331;p16"/>
              <p:cNvSpPr/>
              <p:nvPr/>
            </p:nvSpPr>
            <p:spPr>
              <a:xfrm rot="10800000">
                <a:off x="605397" y="3420"/>
                <a:ext cx="315900" cy="1036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2" name="Google Shape;332;p16"/>
              <p:cNvSpPr/>
              <p:nvPr/>
            </p:nvSpPr>
            <p:spPr>
              <a:xfrm rot="10800000">
                <a:off x="605397" y="3377"/>
                <a:ext cx="315900" cy="3414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33" name="Google Shape;333;p16"/>
            <p:cNvGrpSpPr/>
            <p:nvPr/>
          </p:nvGrpSpPr>
          <p:grpSpPr>
            <a:xfrm>
              <a:off x="146799" y="3289"/>
              <a:ext cx="317400" cy="1384652"/>
              <a:chOff x="146799" y="3289"/>
              <a:chExt cx="317400" cy="1384652"/>
            </a:xfrm>
          </p:grpSpPr>
          <p:sp>
            <p:nvSpPr>
              <p:cNvPr id="334" name="Google Shape;334;p16"/>
              <p:cNvSpPr/>
              <p:nvPr/>
            </p:nvSpPr>
            <p:spPr>
              <a:xfrm rot="10800000">
                <a:off x="146799" y="3398"/>
                <a:ext cx="317400" cy="689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5" name="Google Shape;335;p16"/>
              <p:cNvSpPr/>
              <p:nvPr/>
            </p:nvSpPr>
            <p:spPr>
              <a:xfrm rot="10800000">
                <a:off x="146799" y="3441"/>
                <a:ext cx="3174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6" name="Google Shape;336;p16"/>
              <p:cNvSpPr/>
              <p:nvPr/>
            </p:nvSpPr>
            <p:spPr>
              <a:xfrm rot="10800000">
                <a:off x="146799" y="3420"/>
                <a:ext cx="317400" cy="1036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7" name="Google Shape;337;p16"/>
              <p:cNvSpPr/>
              <p:nvPr/>
            </p:nvSpPr>
            <p:spPr>
              <a:xfrm rot="10800000">
                <a:off x="146799" y="3289"/>
                <a:ext cx="317400" cy="339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338" name="Google Shape;338;p16"/>
          <p:cNvGrpSpPr/>
          <p:nvPr/>
        </p:nvGrpSpPr>
        <p:grpSpPr>
          <a:xfrm>
            <a:off x="6775269" y="2903520"/>
            <a:ext cx="2185824" cy="2240031"/>
            <a:chOff x="6775084" y="2904008"/>
            <a:chExt cx="2186043" cy="2239583"/>
          </a:xfrm>
        </p:grpSpPr>
        <p:grpSp>
          <p:nvGrpSpPr>
            <p:cNvPr id="339" name="Google Shape;339;p16"/>
            <p:cNvGrpSpPr/>
            <p:nvPr/>
          </p:nvGrpSpPr>
          <p:grpSpPr>
            <a:xfrm>
              <a:off x="6775084" y="4253105"/>
              <a:ext cx="409500" cy="890400"/>
              <a:chOff x="6775084" y="4253105"/>
              <a:chExt cx="409500" cy="890400"/>
            </a:xfrm>
          </p:grpSpPr>
          <p:sp>
            <p:nvSpPr>
              <p:cNvPr id="340" name="Google Shape;340;p16"/>
              <p:cNvSpPr/>
              <p:nvPr/>
            </p:nvSpPr>
            <p:spPr>
              <a:xfrm>
                <a:off x="6775084" y="4253105"/>
                <a:ext cx="409500" cy="8904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1" name="Google Shape;341;p16"/>
              <p:cNvSpPr/>
              <p:nvPr/>
            </p:nvSpPr>
            <p:spPr>
              <a:xfrm>
                <a:off x="6775084" y="4703862"/>
                <a:ext cx="409500" cy="4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42" name="Google Shape;342;p16"/>
            <p:cNvGrpSpPr/>
            <p:nvPr/>
          </p:nvGrpSpPr>
          <p:grpSpPr>
            <a:xfrm>
              <a:off x="7367265" y="3803934"/>
              <a:ext cx="409500" cy="1339570"/>
              <a:chOff x="7367265" y="3803934"/>
              <a:chExt cx="409500" cy="1339570"/>
            </a:xfrm>
          </p:grpSpPr>
          <p:sp>
            <p:nvSpPr>
              <p:cNvPr id="343" name="Google Shape;343;p16"/>
              <p:cNvSpPr/>
              <p:nvPr/>
            </p:nvSpPr>
            <p:spPr>
              <a:xfrm>
                <a:off x="7367265" y="4253104"/>
                <a:ext cx="409500" cy="8904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" name="Google Shape;344;p16"/>
              <p:cNvSpPr/>
              <p:nvPr/>
            </p:nvSpPr>
            <p:spPr>
              <a:xfrm>
                <a:off x="7367265" y="3803934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" name="Google Shape;345;p16"/>
              <p:cNvSpPr/>
              <p:nvPr/>
            </p:nvSpPr>
            <p:spPr>
              <a:xfrm>
                <a:off x="7367265" y="4703862"/>
                <a:ext cx="409500" cy="4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46" name="Google Shape;346;p16"/>
            <p:cNvGrpSpPr/>
            <p:nvPr/>
          </p:nvGrpSpPr>
          <p:grpSpPr>
            <a:xfrm>
              <a:off x="7959446" y="3354765"/>
              <a:ext cx="409500" cy="1788826"/>
              <a:chOff x="7959446" y="3354765"/>
              <a:chExt cx="409500" cy="1788826"/>
            </a:xfrm>
          </p:grpSpPr>
          <p:sp>
            <p:nvSpPr>
              <p:cNvPr id="347" name="Google Shape;347;p16"/>
              <p:cNvSpPr/>
              <p:nvPr/>
            </p:nvSpPr>
            <p:spPr>
              <a:xfrm>
                <a:off x="7959446" y="4254691"/>
                <a:ext cx="409500" cy="888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" name="Google Shape;348;p16"/>
              <p:cNvSpPr/>
              <p:nvPr/>
            </p:nvSpPr>
            <p:spPr>
              <a:xfrm>
                <a:off x="7959446" y="3354765"/>
                <a:ext cx="409500" cy="1788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" name="Google Shape;349;p16"/>
              <p:cNvSpPr/>
              <p:nvPr/>
            </p:nvSpPr>
            <p:spPr>
              <a:xfrm>
                <a:off x="7959446" y="3803934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" name="Google Shape;350;p16"/>
              <p:cNvSpPr/>
              <p:nvPr/>
            </p:nvSpPr>
            <p:spPr>
              <a:xfrm>
                <a:off x="7959446" y="4703862"/>
                <a:ext cx="409500" cy="4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51" name="Google Shape;351;p16"/>
            <p:cNvGrpSpPr/>
            <p:nvPr/>
          </p:nvGrpSpPr>
          <p:grpSpPr>
            <a:xfrm>
              <a:off x="8551627" y="2904008"/>
              <a:ext cx="409500" cy="2239500"/>
              <a:chOff x="8551627" y="2904008"/>
              <a:chExt cx="409500" cy="2239500"/>
            </a:xfrm>
          </p:grpSpPr>
          <p:sp>
            <p:nvSpPr>
              <p:cNvPr id="352" name="Google Shape;352;p16"/>
              <p:cNvSpPr/>
              <p:nvPr/>
            </p:nvSpPr>
            <p:spPr>
              <a:xfrm>
                <a:off x="8551627" y="4253105"/>
                <a:ext cx="409500" cy="8904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" name="Google Shape;353;p16"/>
              <p:cNvSpPr/>
              <p:nvPr/>
            </p:nvSpPr>
            <p:spPr>
              <a:xfrm>
                <a:off x="8551627" y="3354765"/>
                <a:ext cx="409500" cy="1788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" name="Google Shape;354;p16"/>
              <p:cNvSpPr/>
              <p:nvPr/>
            </p:nvSpPr>
            <p:spPr>
              <a:xfrm>
                <a:off x="8551627" y="3803934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" name="Google Shape;355;p16"/>
              <p:cNvSpPr/>
              <p:nvPr/>
            </p:nvSpPr>
            <p:spPr>
              <a:xfrm>
                <a:off x="8551627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6" name="Google Shape;356;p16"/>
              <p:cNvSpPr/>
              <p:nvPr/>
            </p:nvSpPr>
            <p:spPr>
              <a:xfrm>
                <a:off x="8551627" y="4703862"/>
                <a:ext cx="409500" cy="4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357" name="Google Shape;357;p16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8" name="Google Shape;358;p16"/>
          <p:cNvSpPr txBox="1">
            <a:spLocks noGrp="1"/>
          </p:cNvSpPr>
          <p:nvPr>
            <p:ph type="sldNum" idx="12"/>
          </p:nvPr>
        </p:nvSpPr>
        <p:spPr>
          <a:xfrm>
            <a:off x="8450263" y="4737100"/>
            <a:ext cx="549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0" name="Google Shape;360;p17"/>
          <p:cNvGrpSpPr/>
          <p:nvPr/>
        </p:nvGrpSpPr>
        <p:grpSpPr>
          <a:xfrm>
            <a:off x="625465" y="300037"/>
            <a:ext cx="1000093" cy="998530"/>
            <a:chOff x="348199" y="179450"/>
            <a:chExt cx="1116300" cy="1116300"/>
          </a:xfrm>
        </p:grpSpPr>
        <p:sp>
          <p:nvSpPr>
            <p:cNvPr id="361" name="Google Shape;361;p17"/>
            <p:cNvSpPr/>
            <p:nvPr/>
          </p:nvSpPr>
          <p:spPr>
            <a:xfrm rot="-5400000">
              <a:off x="575304" y="406186"/>
              <a:ext cx="662100" cy="6627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2;p1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3" name="Google Shape;363;p1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64" name="Google Shape;364;p17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65" name="Google Shape;365;p17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66" name="Google Shape;366;p17"/>
          <p:cNvSpPr txBox="1">
            <a:spLocks noGrp="1"/>
          </p:cNvSpPr>
          <p:nvPr>
            <p:ph type="sldNum" idx="12"/>
          </p:nvPr>
        </p:nvSpPr>
        <p:spPr>
          <a:xfrm>
            <a:off x="8450263" y="4737100"/>
            <a:ext cx="549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" name="Google Shape;368;p18"/>
          <p:cNvGrpSpPr/>
          <p:nvPr/>
        </p:nvGrpSpPr>
        <p:grpSpPr>
          <a:xfrm>
            <a:off x="625465" y="300037"/>
            <a:ext cx="1000093" cy="998530"/>
            <a:chOff x="348199" y="179450"/>
            <a:chExt cx="1116300" cy="1116300"/>
          </a:xfrm>
        </p:grpSpPr>
        <p:sp>
          <p:nvSpPr>
            <p:cNvPr id="369" name="Google Shape;369;p18"/>
            <p:cNvSpPr/>
            <p:nvPr/>
          </p:nvSpPr>
          <p:spPr>
            <a:xfrm rot="-5400000">
              <a:off x="575304" y="406186"/>
              <a:ext cx="662100" cy="6627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18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1" name="Google Shape;371;p18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2" name="Google Shape;372;p18"/>
          <p:cNvSpPr txBox="1">
            <a:spLocks noGrp="1"/>
          </p:cNvSpPr>
          <p:nvPr>
            <p:ph type="sldNum" idx="12"/>
          </p:nvPr>
        </p:nvSpPr>
        <p:spPr>
          <a:xfrm>
            <a:off x="8450263" y="4737100"/>
            <a:ext cx="549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4" name="Google Shape;374;p19"/>
          <p:cNvGrpSpPr/>
          <p:nvPr/>
        </p:nvGrpSpPr>
        <p:grpSpPr>
          <a:xfrm>
            <a:off x="625465" y="300037"/>
            <a:ext cx="1000093" cy="998530"/>
            <a:chOff x="348199" y="179450"/>
            <a:chExt cx="1116300" cy="1116300"/>
          </a:xfrm>
        </p:grpSpPr>
        <p:sp>
          <p:nvSpPr>
            <p:cNvPr id="375" name="Google Shape;375;p19"/>
            <p:cNvSpPr/>
            <p:nvPr/>
          </p:nvSpPr>
          <p:spPr>
            <a:xfrm rot="-5400000">
              <a:off x="575304" y="406186"/>
              <a:ext cx="662100" cy="6627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1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7" name="Google Shape;377;p1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8" name="Google Shape;378;p19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79" name="Google Shape;379;p19"/>
          <p:cNvSpPr txBox="1">
            <a:spLocks noGrp="1"/>
          </p:cNvSpPr>
          <p:nvPr>
            <p:ph type="sldNum" idx="12"/>
          </p:nvPr>
        </p:nvSpPr>
        <p:spPr>
          <a:xfrm>
            <a:off x="8450263" y="4737100"/>
            <a:ext cx="549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dk1"/>
        </a:solidFill>
        <a:effectLst/>
      </p:bgPr>
    </p:bg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1" name="Google Shape;381;p20"/>
          <p:cNvGrpSpPr/>
          <p:nvPr/>
        </p:nvGrpSpPr>
        <p:grpSpPr>
          <a:xfrm>
            <a:off x="6865925" y="1916"/>
            <a:ext cx="2268856" cy="2601806"/>
            <a:chOff x="6790358" y="1634"/>
            <a:chExt cx="2267722" cy="2601546"/>
          </a:xfrm>
        </p:grpSpPr>
        <p:grpSp>
          <p:nvGrpSpPr>
            <p:cNvPr id="382" name="Google Shape;382;p20"/>
            <p:cNvGrpSpPr/>
            <p:nvPr/>
          </p:nvGrpSpPr>
          <p:grpSpPr>
            <a:xfrm>
              <a:off x="7068180" y="1634"/>
              <a:ext cx="1989900" cy="1989900"/>
              <a:chOff x="7068180" y="1634"/>
              <a:chExt cx="1989900" cy="1989900"/>
            </a:xfrm>
          </p:grpSpPr>
          <p:sp>
            <p:nvSpPr>
              <p:cNvPr id="383" name="Google Shape;383;p20"/>
              <p:cNvSpPr/>
              <p:nvPr/>
            </p:nvSpPr>
            <p:spPr>
              <a:xfrm rot="-8648401">
                <a:off x="7595080" y="528318"/>
                <a:ext cx="936145" cy="936564"/>
              </a:xfrm>
              <a:prstGeom prst="ellipse">
                <a:avLst/>
              </a:prstGeom>
              <a:solidFill>
                <a:schemeClr val="lt1">
                  <a:alpha val="863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4" name="Google Shape;384;p20"/>
              <p:cNvSpPr/>
              <p:nvPr/>
            </p:nvSpPr>
            <p:spPr>
              <a:xfrm rot="-8648401">
                <a:off x="7595080" y="528318"/>
                <a:ext cx="936145" cy="936564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5" name="Google Shape;385;p20"/>
              <p:cNvSpPr/>
              <p:nvPr/>
            </p:nvSpPr>
            <p:spPr>
              <a:xfrm rot="-8648893">
                <a:off x="7350637" y="283882"/>
                <a:ext cx="1424985" cy="1425404"/>
              </a:xfrm>
              <a:prstGeom prst="ellipse">
                <a:avLst/>
              </a:prstGeom>
              <a:solidFill>
                <a:schemeClr val="lt1">
                  <a:alpha val="863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86" name="Google Shape;386;p20"/>
            <p:cNvGrpSpPr/>
            <p:nvPr/>
          </p:nvGrpSpPr>
          <p:grpSpPr>
            <a:xfrm>
              <a:off x="8207186" y="1807580"/>
              <a:ext cx="795600" cy="795600"/>
              <a:chOff x="8207186" y="1807580"/>
              <a:chExt cx="795600" cy="795600"/>
            </a:xfrm>
          </p:grpSpPr>
          <p:sp>
            <p:nvSpPr>
              <p:cNvPr id="387" name="Google Shape;387;p20"/>
              <p:cNvSpPr/>
              <p:nvPr/>
            </p:nvSpPr>
            <p:spPr>
              <a:xfrm rot="2152460">
                <a:off x="8320093" y="1920487"/>
                <a:ext cx="569786" cy="569786"/>
              </a:xfrm>
              <a:prstGeom prst="ellipse">
                <a:avLst/>
              </a:prstGeom>
              <a:solidFill>
                <a:schemeClr val="lt1">
                  <a:alpha val="863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8" name="Google Shape;388;p20"/>
              <p:cNvSpPr/>
              <p:nvPr/>
            </p:nvSpPr>
            <p:spPr>
              <a:xfrm rot="2150615">
                <a:off x="8409020" y="2007783"/>
                <a:ext cx="391923" cy="393666"/>
              </a:xfrm>
              <a:prstGeom prst="ellipse">
                <a:avLst/>
              </a:prstGeom>
              <a:solidFill>
                <a:schemeClr val="lt1">
                  <a:alpha val="863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9" name="Google Shape;389;p20"/>
              <p:cNvSpPr/>
              <p:nvPr/>
            </p:nvSpPr>
            <p:spPr>
              <a:xfrm rot="2150615">
                <a:off x="8409020" y="2007783"/>
                <a:ext cx="391923" cy="393666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90" name="Google Shape;390;p20"/>
            <p:cNvGrpSpPr/>
            <p:nvPr/>
          </p:nvGrpSpPr>
          <p:grpSpPr>
            <a:xfrm>
              <a:off x="6790358" y="118617"/>
              <a:ext cx="549300" cy="549600"/>
              <a:chOff x="6790358" y="118617"/>
              <a:chExt cx="549300" cy="549600"/>
            </a:xfrm>
          </p:grpSpPr>
          <p:sp>
            <p:nvSpPr>
              <p:cNvPr id="391" name="Google Shape;391;p20"/>
              <p:cNvSpPr/>
              <p:nvPr/>
            </p:nvSpPr>
            <p:spPr>
              <a:xfrm rot="2150849">
                <a:off x="6868296" y="196584"/>
                <a:ext cx="393423" cy="393666"/>
              </a:xfrm>
              <a:prstGeom prst="ellipse">
                <a:avLst/>
              </a:prstGeom>
              <a:solidFill>
                <a:schemeClr val="lt1">
                  <a:alpha val="863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2" name="Google Shape;392;p20"/>
              <p:cNvSpPr/>
              <p:nvPr/>
            </p:nvSpPr>
            <p:spPr>
              <a:xfrm rot="2150849">
                <a:off x="6868296" y="196584"/>
                <a:ext cx="393423" cy="393666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393" name="Google Shape;393;p20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4" name="Google Shape;394;p20"/>
          <p:cNvSpPr txBox="1">
            <a:spLocks noGrp="1"/>
          </p:cNvSpPr>
          <p:nvPr>
            <p:ph type="sldNum" idx="12"/>
          </p:nvPr>
        </p:nvSpPr>
        <p:spPr>
          <a:xfrm>
            <a:off x="8450263" y="4737100"/>
            <a:ext cx="549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6" name="Google Shape;396;p21"/>
          <p:cNvGrpSpPr/>
          <p:nvPr/>
        </p:nvGrpSpPr>
        <p:grpSpPr>
          <a:xfrm>
            <a:off x="625465" y="300037"/>
            <a:ext cx="1000093" cy="998530"/>
            <a:chOff x="348199" y="179450"/>
            <a:chExt cx="1116300" cy="1116300"/>
          </a:xfrm>
        </p:grpSpPr>
        <p:sp>
          <p:nvSpPr>
            <p:cNvPr id="397" name="Google Shape;397;p21"/>
            <p:cNvSpPr/>
            <p:nvPr/>
          </p:nvSpPr>
          <p:spPr>
            <a:xfrm rot="-5400000">
              <a:off x="575304" y="406186"/>
              <a:ext cx="662100" cy="6627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21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9" name="Google Shape;399;p21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00" name="Google Shape;400;p21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01" name="Google Shape;401;p21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02" name="Google Shape;402;p21"/>
          <p:cNvSpPr txBox="1">
            <a:spLocks noGrp="1"/>
          </p:cNvSpPr>
          <p:nvPr>
            <p:ph type="sldNum" idx="12"/>
          </p:nvPr>
        </p:nvSpPr>
        <p:spPr>
          <a:xfrm>
            <a:off x="8450263" y="4737100"/>
            <a:ext cx="549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3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8" name="Google Shape;18;p3"/>
            <p:cNvGrpSpPr/>
            <p:nvPr/>
          </p:nvGrpSpPr>
          <p:grpSpPr>
            <a:xfrm>
              <a:off x="7343003" y="4453711"/>
              <a:ext cx="316800" cy="688512"/>
              <a:chOff x="7343003" y="4453711"/>
              <a:chExt cx="316800" cy="688512"/>
            </a:xfrm>
          </p:grpSpPr>
          <p:sp>
            <p:nvSpPr>
              <p:cNvPr id="19" name="Google Shape;19;p3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" name="Google Shape;20;p3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" name="Google Shape;21;p3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22" name="Google Shape;22;p3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" name="Google Shape;23;p3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24;p3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" name="Google Shape;25;p3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26" name="Google Shape;26;p3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3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" name="Google Shape;28;p3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" name="Google Shape;29;p3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0" name="Google Shape;30;p3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31" name="Google Shape;31;p3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" name="Google Shape;32;p3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" name="Google Shape;33;p3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" name="Google Shape;34;p3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36" name="Google Shape;36;p3"/>
          <p:cNvGrpSpPr/>
          <p:nvPr/>
        </p:nvGrpSpPr>
        <p:grpSpPr>
          <a:xfrm>
            <a:off x="5043503" y="0"/>
            <a:ext cx="3814072" cy="3839101"/>
            <a:chOff x="5043503" y="0"/>
            <a:chExt cx="3814072" cy="3839101"/>
          </a:xfrm>
        </p:grpSpPr>
        <p:sp>
          <p:nvSpPr>
            <p:cNvPr id="37" name="Google Shape;37;p3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3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3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40" name="Google Shape;40;p3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3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" name="Google Shape;42;p3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3" name="Google Shape;43;p3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4" name="Google Shape;44;p3"/>
            <p:cNvGrpSpPr/>
            <p:nvPr/>
          </p:nvGrpSpPr>
          <p:grpSpPr>
            <a:xfrm>
              <a:off x="7952721" y="179238"/>
              <a:ext cx="873165" cy="873003"/>
              <a:chOff x="7754428" y="208725"/>
              <a:chExt cx="541800" cy="541800"/>
            </a:xfrm>
          </p:grpSpPr>
          <p:sp>
            <p:nvSpPr>
              <p:cNvPr id="45" name="Google Shape;45;p3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" name="Google Shape;46;p3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7" name="Google Shape;47;p3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3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3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3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" name="Google Shape;53;p3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3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22"/>
          <p:cNvGrpSpPr/>
          <p:nvPr/>
        </p:nvGrpSpPr>
        <p:grpSpPr>
          <a:xfrm>
            <a:off x="712789" y="3846513"/>
            <a:ext cx="825504" cy="825504"/>
            <a:chOff x="348199" y="179450"/>
            <a:chExt cx="1116300" cy="1116300"/>
          </a:xfrm>
        </p:grpSpPr>
        <p:sp>
          <p:nvSpPr>
            <p:cNvPr id="405" name="Google Shape;405;p22"/>
            <p:cNvSpPr/>
            <p:nvPr/>
          </p:nvSpPr>
          <p:spPr>
            <a:xfrm rot="-5400000">
              <a:off x="573605" y="404943"/>
              <a:ext cx="665400" cy="6654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22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7" name="Google Shape;407;p22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 rtl="0">
              <a:spcBef>
                <a:spcPts val="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8" name="Google Shape;408;p22"/>
          <p:cNvSpPr txBox="1">
            <a:spLocks noGrp="1"/>
          </p:cNvSpPr>
          <p:nvPr>
            <p:ph type="sldNum" idx="12"/>
          </p:nvPr>
        </p:nvSpPr>
        <p:spPr>
          <a:xfrm>
            <a:off x="8450263" y="4737100"/>
            <a:ext cx="549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solidFill>
          <a:schemeClr val="accent3"/>
        </a:solidFill>
        <a:effectLst/>
      </p:bgPr>
    </p:bg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" name="Google Shape;410;p23"/>
          <p:cNvGrpSpPr/>
          <p:nvPr/>
        </p:nvGrpSpPr>
        <p:grpSpPr>
          <a:xfrm>
            <a:off x="-151" y="4099075"/>
            <a:ext cx="9144187" cy="1044708"/>
            <a:chOff x="-99" y="4099200"/>
            <a:chExt cx="9144187" cy="1044395"/>
          </a:xfrm>
        </p:grpSpPr>
        <p:grpSp>
          <p:nvGrpSpPr>
            <p:cNvPr id="411" name="Google Shape;411;p23"/>
            <p:cNvGrpSpPr/>
            <p:nvPr/>
          </p:nvGrpSpPr>
          <p:grpSpPr>
            <a:xfrm>
              <a:off x="-99" y="4308695"/>
              <a:ext cx="231921" cy="834900"/>
              <a:chOff x="2688589" y="4300875"/>
              <a:chExt cx="232200" cy="834900"/>
            </a:xfrm>
          </p:grpSpPr>
          <p:sp>
            <p:nvSpPr>
              <p:cNvPr id="412" name="Google Shape;412;p23"/>
              <p:cNvSpPr/>
              <p:nvPr/>
            </p:nvSpPr>
            <p:spPr>
              <a:xfrm flipH="1">
                <a:off x="2688589" y="4719865"/>
                <a:ext cx="232200" cy="415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3" name="Google Shape;413;p23"/>
              <p:cNvSpPr/>
              <p:nvPr/>
            </p:nvSpPr>
            <p:spPr>
              <a:xfrm flipH="1">
                <a:off x="2688589" y="4300875"/>
                <a:ext cx="232200" cy="83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4" name="Google Shape;414;p23"/>
              <p:cNvSpPr/>
              <p:nvPr/>
            </p:nvSpPr>
            <p:spPr>
              <a:xfrm flipH="1">
                <a:off x="2688589" y="4510370"/>
                <a:ext cx="2322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5" name="Google Shape;415;p23"/>
              <p:cNvSpPr/>
              <p:nvPr/>
            </p:nvSpPr>
            <p:spPr>
              <a:xfrm flipH="1">
                <a:off x="2688589" y="4930947"/>
                <a:ext cx="2322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16" name="Google Shape;416;p23"/>
            <p:cNvGrpSpPr/>
            <p:nvPr/>
          </p:nvGrpSpPr>
          <p:grpSpPr>
            <a:xfrm>
              <a:off x="371377" y="4099200"/>
              <a:ext cx="231921" cy="1044395"/>
              <a:chOff x="2688711" y="4091380"/>
              <a:chExt cx="232200" cy="1044395"/>
            </a:xfrm>
          </p:grpSpPr>
          <p:sp>
            <p:nvSpPr>
              <p:cNvPr id="417" name="Google Shape;417;p23"/>
              <p:cNvSpPr/>
              <p:nvPr/>
            </p:nvSpPr>
            <p:spPr>
              <a:xfrm flipH="1">
                <a:off x="2688711" y="4721452"/>
                <a:ext cx="232200" cy="41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8" name="Google Shape;418;p23"/>
              <p:cNvSpPr/>
              <p:nvPr/>
            </p:nvSpPr>
            <p:spPr>
              <a:xfrm flipH="1">
                <a:off x="2688711" y="4300875"/>
                <a:ext cx="232200" cy="83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9" name="Google Shape;419;p23"/>
              <p:cNvSpPr/>
              <p:nvPr/>
            </p:nvSpPr>
            <p:spPr>
              <a:xfrm flipH="1">
                <a:off x="2688711" y="4510370"/>
                <a:ext cx="2322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0" name="Google Shape;420;p23"/>
              <p:cNvSpPr/>
              <p:nvPr/>
            </p:nvSpPr>
            <p:spPr>
              <a:xfrm flipH="1">
                <a:off x="2688711" y="4091380"/>
                <a:ext cx="2322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1" name="Google Shape;421;p23"/>
              <p:cNvSpPr/>
              <p:nvPr/>
            </p:nvSpPr>
            <p:spPr>
              <a:xfrm flipH="1">
                <a:off x="2688711" y="4930947"/>
                <a:ext cx="2322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22" name="Google Shape;422;p23"/>
            <p:cNvGrpSpPr/>
            <p:nvPr/>
          </p:nvGrpSpPr>
          <p:grpSpPr>
            <a:xfrm>
              <a:off x="742854" y="4308695"/>
              <a:ext cx="231921" cy="834900"/>
              <a:chOff x="2688833" y="4300875"/>
              <a:chExt cx="232200" cy="834900"/>
            </a:xfrm>
          </p:grpSpPr>
          <p:sp>
            <p:nvSpPr>
              <p:cNvPr id="423" name="Google Shape;423;p23"/>
              <p:cNvSpPr/>
              <p:nvPr/>
            </p:nvSpPr>
            <p:spPr>
              <a:xfrm flipH="1">
                <a:off x="2688833" y="4719865"/>
                <a:ext cx="232200" cy="415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4" name="Google Shape;424;p23"/>
              <p:cNvSpPr/>
              <p:nvPr/>
            </p:nvSpPr>
            <p:spPr>
              <a:xfrm flipH="1">
                <a:off x="2688833" y="4300875"/>
                <a:ext cx="232200" cy="83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5" name="Google Shape;425;p23"/>
              <p:cNvSpPr/>
              <p:nvPr/>
            </p:nvSpPr>
            <p:spPr>
              <a:xfrm flipH="1">
                <a:off x="2688833" y="4510370"/>
                <a:ext cx="2322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6" name="Google Shape;426;p23"/>
              <p:cNvSpPr/>
              <p:nvPr/>
            </p:nvSpPr>
            <p:spPr>
              <a:xfrm flipH="1">
                <a:off x="2688833" y="4930947"/>
                <a:ext cx="2322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27" name="Google Shape;427;p23"/>
            <p:cNvGrpSpPr/>
            <p:nvPr/>
          </p:nvGrpSpPr>
          <p:grpSpPr>
            <a:xfrm>
              <a:off x="1114330" y="4518190"/>
              <a:ext cx="231921" cy="625295"/>
              <a:chOff x="2688955" y="4510370"/>
              <a:chExt cx="232200" cy="625295"/>
            </a:xfrm>
          </p:grpSpPr>
          <p:sp>
            <p:nvSpPr>
              <p:cNvPr id="428" name="Google Shape;428;p23"/>
              <p:cNvSpPr/>
              <p:nvPr/>
            </p:nvSpPr>
            <p:spPr>
              <a:xfrm flipH="1">
                <a:off x="2688955" y="4719865"/>
                <a:ext cx="232200" cy="415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9" name="Google Shape;429;p23"/>
              <p:cNvSpPr/>
              <p:nvPr/>
            </p:nvSpPr>
            <p:spPr>
              <a:xfrm flipH="1">
                <a:off x="2688955" y="4510370"/>
                <a:ext cx="2322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0" name="Google Shape;430;p23"/>
              <p:cNvSpPr/>
              <p:nvPr/>
            </p:nvSpPr>
            <p:spPr>
              <a:xfrm flipH="1">
                <a:off x="2688955" y="4930947"/>
                <a:ext cx="2322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31" name="Google Shape;431;p23"/>
            <p:cNvGrpSpPr/>
            <p:nvPr/>
          </p:nvGrpSpPr>
          <p:grpSpPr>
            <a:xfrm>
              <a:off x="1857523" y="4099200"/>
              <a:ext cx="230100" cy="1044395"/>
              <a:chOff x="1857523" y="4099200"/>
              <a:chExt cx="230100" cy="1044395"/>
            </a:xfrm>
          </p:grpSpPr>
          <p:sp>
            <p:nvSpPr>
              <p:cNvPr id="432" name="Google Shape;432;p23"/>
              <p:cNvSpPr/>
              <p:nvPr/>
            </p:nvSpPr>
            <p:spPr>
              <a:xfrm flipH="1">
                <a:off x="1857523" y="4729272"/>
                <a:ext cx="230100" cy="41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3" name="Google Shape;433;p23"/>
              <p:cNvSpPr/>
              <p:nvPr/>
            </p:nvSpPr>
            <p:spPr>
              <a:xfrm flipH="1">
                <a:off x="1857523" y="4308695"/>
                <a:ext cx="230100" cy="83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4" name="Google Shape;434;p23"/>
              <p:cNvSpPr/>
              <p:nvPr/>
            </p:nvSpPr>
            <p:spPr>
              <a:xfrm flipH="1">
                <a:off x="1857523" y="4518190"/>
                <a:ext cx="2301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5" name="Google Shape;435;p23"/>
              <p:cNvSpPr/>
              <p:nvPr/>
            </p:nvSpPr>
            <p:spPr>
              <a:xfrm flipH="1">
                <a:off x="1857523" y="4099200"/>
                <a:ext cx="2301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6" name="Google Shape;436;p23"/>
              <p:cNvSpPr/>
              <p:nvPr/>
            </p:nvSpPr>
            <p:spPr>
              <a:xfrm flipH="1">
                <a:off x="1857523" y="4938767"/>
                <a:ext cx="2301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37" name="Google Shape;437;p23"/>
            <p:cNvGrpSpPr/>
            <p:nvPr/>
          </p:nvGrpSpPr>
          <p:grpSpPr>
            <a:xfrm>
              <a:off x="2227200" y="4308695"/>
              <a:ext cx="231900" cy="834900"/>
              <a:chOff x="2227200" y="4308695"/>
              <a:chExt cx="231900" cy="834900"/>
            </a:xfrm>
          </p:grpSpPr>
          <p:sp>
            <p:nvSpPr>
              <p:cNvPr id="438" name="Google Shape;438;p23"/>
              <p:cNvSpPr/>
              <p:nvPr/>
            </p:nvSpPr>
            <p:spPr>
              <a:xfrm flipH="1">
                <a:off x="2227200" y="4727685"/>
                <a:ext cx="231900" cy="415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9" name="Google Shape;439;p23"/>
              <p:cNvSpPr/>
              <p:nvPr/>
            </p:nvSpPr>
            <p:spPr>
              <a:xfrm flipH="1">
                <a:off x="2227200" y="4308695"/>
                <a:ext cx="231900" cy="83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0" name="Google Shape;440;p23"/>
              <p:cNvSpPr/>
              <p:nvPr/>
            </p:nvSpPr>
            <p:spPr>
              <a:xfrm flipH="1">
                <a:off x="2227200" y="4518190"/>
                <a:ext cx="2319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1" name="Google Shape;441;p23"/>
              <p:cNvSpPr/>
              <p:nvPr/>
            </p:nvSpPr>
            <p:spPr>
              <a:xfrm flipH="1">
                <a:off x="2227200" y="4938767"/>
                <a:ext cx="2319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42" name="Google Shape;442;p23"/>
            <p:cNvGrpSpPr/>
            <p:nvPr/>
          </p:nvGrpSpPr>
          <p:grpSpPr>
            <a:xfrm>
              <a:off x="2598676" y="4518190"/>
              <a:ext cx="231900" cy="625295"/>
              <a:chOff x="2598676" y="4518190"/>
              <a:chExt cx="231900" cy="625295"/>
            </a:xfrm>
          </p:grpSpPr>
          <p:sp>
            <p:nvSpPr>
              <p:cNvPr id="443" name="Google Shape;443;p23"/>
              <p:cNvSpPr/>
              <p:nvPr/>
            </p:nvSpPr>
            <p:spPr>
              <a:xfrm flipH="1">
                <a:off x="2598676" y="4727685"/>
                <a:ext cx="231900" cy="415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4" name="Google Shape;444;p23"/>
              <p:cNvSpPr/>
              <p:nvPr/>
            </p:nvSpPr>
            <p:spPr>
              <a:xfrm flipH="1">
                <a:off x="2598676" y="4518190"/>
                <a:ext cx="2319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5" name="Google Shape;445;p23"/>
              <p:cNvSpPr/>
              <p:nvPr/>
            </p:nvSpPr>
            <p:spPr>
              <a:xfrm flipH="1">
                <a:off x="2598676" y="4938767"/>
                <a:ext cx="2319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46" name="Google Shape;446;p23"/>
            <p:cNvGrpSpPr/>
            <p:nvPr/>
          </p:nvGrpSpPr>
          <p:grpSpPr>
            <a:xfrm>
              <a:off x="3341629" y="4099200"/>
              <a:ext cx="231900" cy="1044395"/>
              <a:chOff x="3341629" y="4099200"/>
              <a:chExt cx="231900" cy="1044395"/>
            </a:xfrm>
          </p:grpSpPr>
          <p:sp>
            <p:nvSpPr>
              <p:cNvPr id="447" name="Google Shape;447;p23"/>
              <p:cNvSpPr/>
              <p:nvPr/>
            </p:nvSpPr>
            <p:spPr>
              <a:xfrm flipH="1">
                <a:off x="3341629" y="4729272"/>
                <a:ext cx="231900" cy="41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8" name="Google Shape;448;p23"/>
              <p:cNvSpPr/>
              <p:nvPr/>
            </p:nvSpPr>
            <p:spPr>
              <a:xfrm flipH="1">
                <a:off x="3341629" y="4308695"/>
                <a:ext cx="231900" cy="83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9" name="Google Shape;449;p23"/>
              <p:cNvSpPr/>
              <p:nvPr/>
            </p:nvSpPr>
            <p:spPr>
              <a:xfrm flipH="1">
                <a:off x="3341629" y="4518190"/>
                <a:ext cx="2319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0" name="Google Shape;450;p23"/>
              <p:cNvSpPr/>
              <p:nvPr/>
            </p:nvSpPr>
            <p:spPr>
              <a:xfrm flipH="1">
                <a:off x="3341629" y="409920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1" name="Google Shape;451;p23"/>
              <p:cNvSpPr/>
              <p:nvPr/>
            </p:nvSpPr>
            <p:spPr>
              <a:xfrm flipH="1">
                <a:off x="3341629" y="4938767"/>
                <a:ext cx="2319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52" name="Google Shape;452;p23"/>
            <p:cNvGrpSpPr/>
            <p:nvPr/>
          </p:nvGrpSpPr>
          <p:grpSpPr>
            <a:xfrm>
              <a:off x="3713106" y="4308695"/>
              <a:ext cx="231900" cy="834900"/>
              <a:chOff x="3713106" y="4308695"/>
              <a:chExt cx="231900" cy="834900"/>
            </a:xfrm>
          </p:grpSpPr>
          <p:sp>
            <p:nvSpPr>
              <p:cNvPr id="453" name="Google Shape;453;p23"/>
              <p:cNvSpPr/>
              <p:nvPr/>
            </p:nvSpPr>
            <p:spPr>
              <a:xfrm flipH="1">
                <a:off x="3713106" y="4727685"/>
                <a:ext cx="231900" cy="415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4" name="Google Shape;454;p23"/>
              <p:cNvSpPr/>
              <p:nvPr/>
            </p:nvSpPr>
            <p:spPr>
              <a:xfrm flipH="1">
                <a:off x="3713106" y="4308695"/>
                <a:ext cx="231900" cy="83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5" name="Google Shape;455;p23"/>
              <p:cNvSpPr/>
              <p:nvPr/>
            </p:nvSpPr>
            <p:spPr>
              <a:xfrm flipH="1">
                <a:off x="3713106" y="4518190"/>
                <a:ext cx="2319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6" name="Google Shape;456;p23"/>
              <p:cNvSpPr/>
              <p:nvPr/>
            </p:nvSpPr>
            <p:spPr>
              <a:xfrm flipH="1">
                <a:off x="3713106" y="4938767"/>
                <a:ext cx="2319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57" name="Google Shape;457;p23"/>
            <p:cNvGrpSpPr/>
            <p:nvPr/>
          </p:nvGrpSpPr>
          <p:grpSpPr>
            <a:xfrm>
              <a:off x="1485834" y="4308695"/>
              <a:ext cx="231900" cy="834900"/>
              <a:chOff x="1485834" y="4308695"/>
              <a:chExt cx="231900" cy="834900"/>
            </a:xfrm>
          </p:grpSpPr>
          <p:sp>
            <p:nvSpPr>
              <p:cNvPr id="458" name="Google Shape;458;p23"/>
              <p:cNvSpPr/>
              <p:nvPr/>
            </p:nvSpPr>
            <p:spPr>
              <a:xfrm flipH="1">
                <a:off x="1485834" y="4727685"/>
                <a:ext cx="231900" cy="415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9" name="Google Shape;459;p23"/>
              <p:cNvSpPr/>
              <p:nvPr/>
            </p:nvSpPr>
            <p:spPr>
              <a:xfrm flipH="1">
                <a:off x="1485834" y="4308695"/>
                <a:ext cx="231900" cy="83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0" name="Google Shape;460;p23"/>
              <p:cNvSpPr/>
              <p:nvPr/>
            </p:nvSpPr>
            <p:spPr>
              <a:xfrm flipH="1">
                <a:off x="1485834" y="4518190"/>
                <a:ext cx="2319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1" name="Google Shape;461;p23"/>
              <p:cNvSpPr/>
              <p:nvPr/>
            </p:nvSpPr>
            <p:spPr>
              <a:xfrm flipH="1">
                <a:off x="1485834" y="4938767"/>
                <a:ext cx="2319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62" name="Google Shape;462;p23"/>
            <p:cNvGrpSpPr/>
            <p:nvPr/>
          </p:nvGrpSpPr>
          <p:grpSpPr>
            <a:xfrm>
              <a:off x="4084582" y="4518190"/>
              <a:ext cx="231900" cy="625295"/>
              <a:chOff x="4084582" y="4518190"/>
              <a:chExt cx="231900" cy="625295"/>
            </a:xfrm>
          </p:grpSpPr>
          <p:sp>
            <p:nvSpPr>
              <p:cNvPr id="463" name="Google Shape;463;p23"/>
              <p:cNvSpPr/>
              <p:nvPr/>
            </p:nvSpPr>
            <p:spPr>
              <a:xfrm flipH="1">
                <a:off x="4084582" y="4727685"/>
                <a:ext cx="231900" cy="415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4" name="Google Shape;464;p23"/>
              <p:cNvSpPr/>
              <p:nvPr/>
            </p:nvSpPr>
            <p:spPr>
              <a:xfrm flipH="1">
                <a:off x="4084582" y="4518190"/>
                <a:ext cx="2319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5" name="Google Shape;465;p23"/>
              <p:cNvSpPr/>
              <p:nvPr/>
            </p:nvSpPr>
            <p:spPr>
              <a:xfrm flipH="1">
                <a:off x="4084582" y="4938767"/>
                <a:ext cx="2319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66" name="Google Shape;466;p23"/>
            <p:cNvGrpSpPr/>
            <p:nvPr/>
          </p:nvGrpSpPr>
          <p:grpSpPr>
            <a:xfrm>
              <a:off x="2970153" y="4308695"/>
              <a:ext cx="231900" cy="834900"/>
              <a:chOff x="2970153" y="4308695"/>
              <a:chExt cx="231900" cy="834900"/>
            </a:xfrm>
          </p:grpSpPr>
          <p:sp>
            <p:nvSpPr>
              <p:cNvPr id="467" name="Google Shape;467;p23"/>
              <p:cNvSpPr/>
              <p:nvPr/>
            </p:nvSpPr>
            <p:spPr>
              <a:xfrm flipH="1">
                <a:off x="2970153" y="4727685"/>
                <a:ext cx="231900" cy="415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8" name="Google Shape;468;p23"/>
              <p:cNvSpPr/>
              <p:nvPr/>
            </p:nvSpPr>
            <p:spPr>
              <a:xfrm flipH="1">
                <a:off x="2970153" y="4308695"/>
                <a:ext cx="231900" cy="83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9" name="Google Shape;469;p23"/>
              <p:cNvSpPr/>
              <p:nvPr/>
            </p:nvSpPr>
            <p:spPr>
              <a:xfrm flipH="1">
                <a:off x="2970153" y="4518190"/>
                <a:ext cx="2319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0" name="Google Shape;470;p23"/>
              <p:cNvSpPr/>
              <p:nvPr/>
            </p:nvSpPr>
            <p:spPr>
              <a:xfrm flipH="1">
                <a:off x="2970153" y="4938767"/>
                <a:ext cx="2319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71" name="Google Shape;471;p23"/>
            <p:cNvGrpSpPr/>
            <p:nvPr/>
          </p:nvGrpSpPr>
          <p:grpSpPr>
            <a:xfrm>
              <a:off x="4456059" y="4308695"/>
              <a:ext cx="231900" cy="834900"/>
              <a:chOff x="4456059" y="4308695"/>
              <a:chExt cx="231900" cy="834900"/>
            </a:xfrm>
          </p:grpSpPr>
          <p:sp>
            <p:nvSpPr>
              <p:cNvPr id="472" name="Google Shape;472;p23"/>
              <p:cNvSpPr/>
              <p:nvPr/>
            </p:nvSpPr>
            <p:spPr>
              <a:xfrm flipH="1">
                <a:off x="4456059" y="4727685"/>
                <a:ext cx="231900" cy="415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3" name="Google Shape;473;p23"/>
              <p:cNvSpPr/>
              <p:nvPr/>
            </p:nvSpPr>
            <p:spPr>
              <a:xfrm flipH="1">
                <a:off x="4456059" y="4308695"/>
                <a:ext cx="231900" cy="83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4" name="Google Shape;474;p23"/>
              <p:cNvSpPr/>
              <p:nvPr/>
            </p:nvSpPr>
            <p:spPr>
              <a:xfrm flipH="1">
                <a:off x="4456059" y="4518190"/>
                <a:ext cx="2319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5" name="Google Shape;475;p23"/>
              <p:cNvSpPr/>
              <p:nvPr/>
            </p:nvSpPr>
            <p:spPr>
              <a:xfrm flipH="1">
                <a:off x="4456059" y="4938767"/>
                <a:ext cx="2319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76" name="Google Shape;476;p23"/>
            <p:cNvGrpSpPr/>
            <p:nvPr/>
          </p:nvGrpSpPr>
          <p:grpSpPr>
            <a:xfrm>
              <a:off x="4827535" y="4099200"/>
              <a:ext cx="231900" cy="1044395"/>
              <a:chOff x="4827535" y="4099200"/>
              <a:chExt cx="231900" cy="1044395"/>
            </a:xfrm>
          </p:grpSpPr>
          <p:sp>
            <p:nvSpPr>
              <p:cNvPr id="477" name="Google Shape;477;p23"/>
              <p:cNvSpPr/>
              <p:nvPr/>
            </p:nvSpPr>
            <p:spPr>
              <a:xfrm flipH="1">
                <a:off x="4827535" y="4729272"/>
                <a:ext cx="231900" cy="41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8" name="Google Shape;478;p23"/>
              <p:cNvSpPr/>
              <p:nvPr/>
            </p:nvSpPr>
            <p:spPr>
              <a:xfrm flipH="1">
                <a:off x="4827535" y="4308695"/>
                <a:ext cx="231900" cy="83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9" name="Google Shape;479;p23"/>
              <p:cNvSpPr/>
              <p:nvPr/>
            </p:nvSpPr>
            <p:spPr>
              <a:xfrm flipH="1">
                <a:off x="4827535" y="4518190"/>
                <a:ext cx="2319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0" name="Google Shape;480;p23"/>
              <p:cNvSpPr/>
              <p:nvPr/>
            </p:nvSpPr>
            <p:spPr>
              <a:xfrm flipH="1">
                <a:off x="4827535" y="409920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1" name="Google Shape;481;p23"/>
              <p:cNvSpPr/>
              <p:nvPr/>
            </p:nvSpPr>
            <p:spPr>
              <a:xfrm flipH="1">
                <a:off x="4827535" y="4938767"/>
                <a:ext cx="2319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82" name="Google Shape;482;p23"/>
            <p:cNvGrpSpPr/>
            <p:nvPr/>
          </p:nvGrpSpPr>
          <p:grpSpPr>
            <a:xfrm>
              <a:off x="5199011" y="4308695"/>
              <a:ext cx="231900" cy="834900"/>
              <a:chOff x="5199011" y="4308695"/>
              <a:chExt cx="231900" cy="834900"/>
            </a:xfrm>
          </p:grpSpPr>
          <p:sp>
            <p:nvSpPr>
              <p:cNvPr id="483" name="Google Shape;483;p23"/>
              <p:cNvSpPr/>
              <p:nvPr/>
            </p:nvSpPr>
            <p:spPr>
              <a:xfrm flipH="1">
                <a:off x="5199011" y="4727685"/>
                <a:ext cx="231900" cy="415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4" name="Google Shape;484;p23"/>
              <p:cNvSpPr/>
              <p:nvPr/>
            </p:nvSpPr>
            <p:spPr>
              <a:xfrm flipH="1">
                <a:off x="5199011" y="4308695"/>
                <a:ext cx="231900" cy="83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5" name="Google Shape;485;p23"/>
              <p:cNvSpPr/>
              <p:nvPr/>
            </p:nvSpPr>
            <p:spPr>
              <a:xfrm flipH="1">
                <a:off x="5199011" y="4518190"/>
                <a:ext cx="2319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6" name="Google Shape;486;p23"/>
              <p:cNvSpPr/>
              <p:nvPr/>
            </p:nvSpPr>
            <p:spPr>
              <a:xfrm flipH="1">
                <a:off x="5199011" y="4938767"/>
                <a:ext cx="2319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87" name="Google Shape;487;p23"/>
            <p:cNvGrpSpPr/>
            <p:nvPr/>
          </p:nvGrpSpPr>
          <p:grpSpPr>
            <a:xfrm>
              <a:off x="5570488" y="4518190"/>
              <a:ext cx="231900" cy="625295"/>
              <a:chOff x="5570488" y="4518190"/>
              <a:chExt cx="231900" cy="625295"/>
            </a:xfrm>
          </p:grpSpPr>
          <p:sp>
            <p:nvSpPr>
              <p:cNvPr id="488" name="Google Shape;488;p23"/>
              <p:cNvSpPr/>
              <p:nvPr/>
            </p:nvSpPr>
            <p:spPr>
              <a:xfrm flipH="1">
                <a:off x="5570488" y="4727685"/>
                <a:ext cx="231900" cy="415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9" name="Google Shape;489;p23"/>
              <p:cNvSpPr/>
              <p:nvPr/>
            </p:nvSpPr>
            <p:spPr>
              <a:xfrm flipH="1">
                <a:off x="5570488" y="4518190"/>
                <a:ext cx="2319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0" name="Google Shape;490;p23"/>
              <p:cNvSpPr/>
              <p:nvPr/>
            </p:nvSpPr>
            <p:spPr>
              <a:xfrm flipH="1">
                <a:off x="5570488" y="4938767"/>
                <a:ext cx="2319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91" name="Google Shape;491;p23"/>
            <p:cNvGrpSpPr/>
            <p:nvPr/>
          </p:nvGrpSpPr>
          <p:grpSpPr>
            <a:xfrm>
              <a:off x="5941964" y="4308695"/>
              <a:ext cx="231900" cy="834900"/>
              <a:chOff x="5941964" y="4308695"/>
              <a:chExt cx="231900" cy="834900"/>
            </a:xfrm>
          </p:grpSpPr>
          <p:sp>
            <p:nvSpPr>
              <p:cNvPr id="492" name="Google Shape;492;p23"/>
              <p:cNvSpPr/>
              <p:nvPr/>
            </p:nvSpPr>
            <p:spPr>
              <a:xfrm flipH="1">
                <a:off x="5941964" y="4727685"/>
                <a:ext cx="231900" cy="415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3" name="Google Shape;493;p23"/>
              <p:cNvSpPr/>
              <p:nvPr/>
            </p:nvSpPr>
            <p:spPr>
              <a:xfrm flipH="1">
                <a:off x="5941964" y="4308695"/>
                <a:ext cx="231900" cy="83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4" name="Google Shape;494;p23"/>
              <p:cNvSpPr/>
              <p:nvPr/>
            </p:nvSpPr>
            <p:spPr>
              <a:xfrm flipH="1">
                <a:off x="5941964" y="4518190"/>
                <a:ext cx="2319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5" name="Google Shape;495;p23"/>
              <p:cNvSpPr/>
              <p:nvPr/>
            </p:nvSpPr>
            <p:spPr>
              <a:xfrm flipH="1">
                <a:off x="5941964" y="4938767"/>
                <a:ext cx="2319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96" name="Google Shape;496;p23"/>
            <p:cNvGrpSpPr/>
            <p:nvPr/>
          </p:nvGrpSpPr>
          <p:grpSpPr>
            <a:xfrm>
              <a:off x="6313441" y="4099200"/>
              <a:ext cx="231900" cy="1044395"/>
              <a:chOff x="6313441" y="4099200"/>
              <a:chExt cx="231900" cy="1044395"/>
            </a:xfrm>
          </p:grpSpPr>
          <p:sp>
            <p:nvSpPr>
              <p:cNvPr id="497" name="Google Shape;497;p23"/>
              <p:cNvSpPr/>
              <p:nvPr/>
            </p:nvSpPr>
            <p:spPr>
              <a:xfrm flipH="1">
                <a:off x="6313441" y="4729272"/>
                <a:ext cx="231900" cy="41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8" name="Google Shape;498;p23"/>
              <p:cNvSpPr/>
              <p:nvPr/>
            </p:nvSpPr>
            <p:spPr>
              <a:xfrm flipH="1">
                <a:off x="6313441" y="4308695"/>
                <a:ext cx="231900" cy="83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9" name="Google Shape;499;p23"/>
              <p:cNvSpPr/>
              <p:nvPr/>
            </p:nvSpPr>
            <p:spPr>
              <a:xfrm flipH="1">
                <a:off x="6313441" y="4518190"/>
                <a:ext cx="2319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0" name="Google Shape;500;p23"/>
              <p:cNvSpPr/>
              <p:nvPr/>
            </p:nvSpPr>
            <p:spPr>
              <a:xfrm flipH="1">
                <a:off x="6313441" y="409920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1" name="Google Shape;501;p23"/>
              <p:cNvSpPr/>
              <p:nvPr/>
            </p:nvSpPr>
            <p:spPr>
              <a:xfrm flipH="1">
                <a:off x="6313441" y="4938767"/>
                <a:ext cx="2319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02" name="Google Shape;502;p23"/>
            <p:cNvGrpSpPr/>
            <p:nvPr/>
          </p:nvGrpSpPr>
          <p:grpSpPr>
            <a:xfrm>
              <a:off x="6685129" y="4308695"/>
              <a:ext cx="230100" cy="834900"/>
              <a:chOff x="6685129" y="4308695"/>
              <a:chExt cx="230100" cy="834900"/>
            </a:xfrm>
          </p:grpSpPr>
          <p:sp>
            <p:nvSpPr>
              <p:cNvPr id="503" name="Google Shape;503;p23"/>
              <p:cNvSpPr/>
              <p:nvPr/>
            </p:nvSpPr>
            <p:spPr>
              <a:xfrm flipH="1">
                <a:off x="6685129" y="4727685"/>
                <a:ext cx="230100" cy="415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4" name="Google Shape;504;p23"/>
              <p:cNvSpPr/>
              <p:nvPr/>
            </p:nvSpPr>
            <p:spPr>
              <a:xfrm flipH="1">
                <a:off x="6685129" y="4308695"/>
                <a:ext cx="230100" cy="83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5" name="Google Shape;505;p23"/>
              <p:cNvSpPr/>
              <p:nvPr/>
            </p:nvSpPr>
            <p:spPr>
              <a:xfrm flipH="1">
                <a:off x="6685129" y="4518190"/>
                <a:ext cx="2301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6" name="Google Shape;506;p23"/>
              <p:cNvSpPr/>
              <p:nvPr/>
            </p:nvSpPr>
            <p:spPr>
              <a:xfrm flipH="1">
                <a:off x="6685129" y="4938767"/>
                <a:ext cx="2301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07" name="Google Shape;507;p23"/>
            <p:cNvGrpSpPr/>
            <p:nvPr/>
          </p:nvGrpSpPr>
          <p:grpSpPr>
            <a:xfrm>
              <a:off x="7054806" y="4518190"/>
              <a:ext cx="231900" cy="625295"/>
              <a:chOff x="7054806" y="4518190"/>
              <a:chExt cx="231900" cy="625295"/>
            </a:xfrm>
          </p:grpSpPr>
          <p:sp>
            <p:nvSpPr>
              <p:cNvPr id="508" name="Google Shape;508;p23"/>
              <p:cNvSpPr/>
              <p:nvPr/>
            </p:nvSpPr>
            <p:spPr>
              <a:xfrm flipH="1">
                <a:off x="7054806" y="4727685"/>
                <a:ext cx="231900" cy="415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9" name="Google Shape;509;p23"/>
              <p:cNvSpPr/>
              <p:nvPr/>
            </p:nvSpPr>
            <p:spPr>
              <a:xfrm flipH="1">
                <a:off x="7054806" y="4518190"/>
                <a:ext cx="2319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0" name="Google Shape;510;p23"/>
              <p:cNvSpPr/>
              <p:nvPr/>
            </p:nvSpPr>
            <p:spPr>
              <a:xfrm flipH="1">
                <a:off x="7054806" y="4938767"/>
                <a:ext cx="2319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11" name="Google Shape;511;p23"/>
            <p:cNvGrpSpPr/>
            <p:nvPr/>
          </p:nvGrpSpPr>
          <p:grpSpPr>
            <a:xfrm>
              <a:off x="7797759" y="4099200"/>
              <a:ext cx="231900" cy="1044395"/>
              <a:chOff x="7797759" y="4099200"/>
              <a:chExt cx="231900" cy="1044395"/>
            </a:xfrm>
          </p:grpSpPr>
          <p:sp>
            <p:nvSpPr>
              <p:cNvPr id="512" name="Google Shape;512;p23"/>
              <p:cNvSpPr/>
              <p:nvPr/>
            </p:nvSpPr>
            <p:spPr>
              <a:xfrm flipH="1">
                <a:off x="7797759" y="4729272"/>
                <a:ext cx="231900" cy="41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3" name="Google Shape;513;p23"/>
              <p:cNvSpPr/>
              <p:nvPr/>
            </p:nvSpPr>
            <p:spPr>
              <a:xfrm flipH="1">
                <a:off x="7797759" y="4308695"/>
                <a:ext cx="231900" cy="83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4" name="Google Shape;514;p23"/>
              <p:cNvSpPr/>
              <p:nvPr/>
            </p:nvSpPr>
            <p:spPr>
              <a:xfrm flipH="1">
                <a:off x="7797759" y="4518190"/>
                <a:ext cx="2319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5" name="Google Shape;515;p23"/>
              <p:cNvSpPr/>
              <p:nvPr/>
            </p:nvSpPr>
            <p:spPr>
              <a:xfrm flipH="1">
                <a:off x="7797759" y="409920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6" name="Google Shape;516;p23"/>
              <p:cNvSpPr/>
              <p:nvPr/>
            </p:nvSpPr>
            <p:spPr>
              <a:xfrm flipH="1">
                <a:off x="7797759" y="4938767"/>
                <a:ext cx="2319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17" name="Google Shape;517;p23"/>
            <p:cNvGrpSpPr/>
            <p:nvPr/>
          </p:nvGrpSpPr>
          <p:grpSpPr>
            <a:xfrm>
              <a:off x="8169235" y="4308695"/>
              <a:ext cx="231900" cy="834900"/>
              <a:chOff x="8169235" y="4308695"/>
              <a:chExt cx="231900" cy="834900"/>
            </a:xfrm>
          </p:grpSpPr>
          <p:sp>
            <p:nvSpPr>
              <p:cNvPr id="518" name="Google Shape;518;p23"/>
              <p:cNvSpPr/>
              <p:nvPr/>
            </p:nvSpPr>
            <p:spPr>
              <a:xfrm flipH="1">
                <a:off x="8169235" y="4727685"/>
                <a:ext cx="231900" cy="415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9" name="Google Shape;519;p23"/>
              <p:cNvSpPr/>
              <p:nvPr/>
            </p:nvSpPr>
            <p:spPr>
              <a:xfrm flipH="1">
                <a:off x="8169235" y="4308695"/>
                <a:ext cx="231900" cy="83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0" name="Google Shape;520;p23"/>
              <p:cNvSpPr/>
              <p:nvPr/>
            </p:nvSpPr>
            <p:spPr>
              <a:xfrm flipH="1">
                <a:off x="8169235" y="4518190"/>
                <a:ext cx="2319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1" name="Google Shape;521;p23"/>
              <p:cNvSpPr/>
              <p:nvPr/>
            </p:nvSpPr>
            <p:spPr>
              <a:xfrm flipH="1">
                <a:off x="8169235" y="4938767"/>
                <a:ext cx="2319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22" name="Google Shape;522;p23"/>
            <p:cNvGrpSpPr/>
            <p:nvPr/>
          </p:nvGrpSpPr>
          <p:grpSpPr>
            <a:xfrm>
              <a:off x="7426282" y="4308695"/>
              <a:ext cx="231900" cy="834900"/>
              <a:chOff x="7426282" y="4308695"/>
              <a:chExt cx="231900" cy="834900"/>
            </a:xfrm>
          </p:grpSpPr>
          <p:sp>
            <p:nvSpPr>
              <p:cNvPr id="523" name="Google Shape;523;p23"/>
              <p:cNvSpPr/>
              <p:nvPr/>
            </p:nvSpPr>
            <p:spPr>
              <a:xfrm flipH="1">
                <a:off x="7426282" y="4727685"/>
                <a:ext cx="231900" cy="415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4" name="Google Shape;524;p23"/>
              <p:cNvSpPr/>
              <p:nvPr/>
            </p:nvSpPr>
            <p:spPr>
              <a:xfrm flipH="1">
                <a:off x="7426282" y="4308695"/>
                <a:ext cx="231900" cy="83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5" name="Google Shape;525;p23"/>
              <p:cNvSpPr/>
              <p:nvPr/>
            </p:nvSpPr>
            <p:spPr>
              <a:xfrm flipH="1">
                <a:off x="7426282" y="4518190"/>
                <a:ext cx="2319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6" name="Google Shape;526;p23"/>
              <p:cNvSpPr/>
              <p:nvPr/>
            </p:nvSpPr>
            <p:spPr>
              <a:xfrm flipH="1">
                <a:off x="7426282" y="4938767"/>
                <a:ext cx="2319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27" name="Google Shape;527;p23"/>
            <p:cNvGrpSpPr/>
            <p:nvPr/>
          </p:nvGrpSpPr>
          <p:grpSpPr>
            <a:xfrm>
              <a:off x="8540712" y="4518190"/>
              <a:ext cx="231900" cy="625295"/>
              <a:chOff x="8540712" y="4518190"/>
              <a:chExt cx="231900" cy="625295"/>
            </a:xfrm>
          </p:grpSpPr>
          <p:sp>
            <p:nvSpPr>
              <p:cNvPr id="528" name="Google Shape;528;p23"/>
              <p:cNvSpPr/>
              <p:nvPr/>
            </p:nvSpPr>
            <p:spPr>
              <a:xfrm flipH="1">
                <a:off x="8540712" y="4727685"/>
                <a:ext cx="231900" cy="415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9" name="Google Shape;529;p23"/>
              <p:cNvSpPr/>
              <p:nvPr/>
            </p:nvSpPr>
            <p:spPr>
              <a:xfrm flipH="1">
                <a:off x="8540712" y="4518190"/>
                <a:ext cx="2319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0" name="Google Shape;530;p23"/>
              <p:cNvSpPr/>
              <p:nvPr/>
            </p:nvSpPr>
            <p:spPr>
              <a:xfrm flipH="1">
                <a:off x="8540712" y="4938767"/>
                <a:ext cx="2319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31" name="Google Shape;531;p23"/>
            <p:cNvGrpSpPr/>
            <p:nvPr/>
          </p:nvGrpSpPr>
          <p:grpSpPr>
            <a:xfrm>
              <a:off x="8912188" y="4308695"/>
              <a:ext cx="231900" cy="834900"/>
              <a:chOff x="8912188" y="4308695"/>
              <a:chExt cx="231900" cy="834900"/>
            </a:xfrm>
          </p:grpSpPr>
          <p:sp>
            <p:nvSpPr>
              <p:cNvPr id="532" name="Google Shape;532;p23"/>
              <p:cNvSpPr/>
              <p:nvPr/>
            </p:nvSpPr>
            <p:spPr>
              <a:xfrm flipH="1">
                <a:off x="8912188" y="4727685"/>
                <a:ext cx="231900" cy="415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3" name="Google Shape;533;p23"/>
              <p:cNvSpPr/>
              <p:nvPr/>
            </p:nvSpPr>
            <p:spPr>
              <a:xfrm flipH="1">
                <a:off x="8912188" y="4308695"/>
                <a:ext cx="231900" cy="83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4" name="Google Shape;534;p23"/>
              <p:cNvSpPr/>
              <p:nvPr/>
            </p:nvSpPr>
            <p:spPr>
              <a:xfrm flipH="1">
                <a:off x="8912188" y="4518190"/>
                <a:ext cx="231900" cy="62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5" name="Google Shape;535;p23"/>
              <p:cNvSpPr/>
              <p:nvPr/>
            </p:nvSpPr>
            <p:spPr>
              <a:xfrm flipH="1">
                <a:off x="8912188" y="4938767"/>
                <a:ext cx="231900" cy="20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536" name="Google Shape;536;p23"/>
          <p:cNvSpPr txBox="1">
            <a:spLocks noGrp="1"/>
          </p:cNvSpPr>
          <p:nvPr>
            <p:ph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37" name="Google Shape;537;p23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38" name="Google Shape;538;p23"/>
          <p:cNvSpPr txBox="1">
            <a:spLocks noGrp="1"/>
          </p:cNvSpPr>
          <p:nvPr>
            <p:ph type="sldNum" idx="12"/>
          </p:nvPr>
        </p:nvSpPr>
        <p:spPr>
          <a:xfrm>
            <a:off x="8450263" y="4737100"/>
            <a:ext cx="549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24"/>
          <p:cNvSpPr txBox="1">
            <a:spLocks noGrp="1"/>
          </p:cNvSpPr>
          <p:nvPr>
            <p:ph type="sldNum" idx="12"/>
          </p:nvPr>
        </p:nvSpPr>
        <p:spPr>
          <a:xfrm>
            <a:off x="8450263" y="4737100"/>
            <a:ext cx="549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6" name="Google Shape;546;p2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547" name="Google Shape;547;p2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8" name="Google Shape;548;p2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9" name="Google Shape;549;p2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50" name="Google Shape;550;p26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1" name="Google Shape;551;p2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3" name="Google Shape;553;p27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554" name="Google Shape;554;p27"/>
            <p:cNvGrpSpPr/>
            <p:nvPr/>
          </p:nvGrpSpPr>
          <p:grpSpPr>
            <a:xfrm>
              <a:off x="7343003" y="4453711"/>
              <a:ext cx="316800" cy="688512"/>
              <a:chOff x="7343003" y="4453711"/>
              <a:chExt cx="316800" cy="688512"/>
            </a:xfrm>
          </p:grpSpPr>
          <p:sp>
            <p:nvSpPr>
              <p:cNvPr id="555" name="Google Shape;555;p27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6" name="Google Shape;556;p27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57" name="Google Shape;557;p27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558" name="Google Shape;558;p27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9" name="Google Shape;559;p27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0" name="Google Shape;560;p27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61" name="Google Shape;561;p27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562" name="Google Shape;562;p27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3" name="Google Shape;563;p27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4" name="Google Shape;564;p27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5" name="Google Shape;565;p27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66" name="Google Shape;566;p27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567" name="Google Shape;567;p27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8" name="Google Shape;568;p27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9" name="Google Shape;569;p27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0" name="Google Shape;570;p27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1" name="Google Shape;571;p27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572" name="Google Shape;572;p27"/>
          <p:cNvGrpSpPr/>
          <p:nvPr/>
        </p:nvGrpSpPr>
        <p:grpSpPr>
          <a:xfrm>
            <a:off x="5043503" y="0"/>
            <a:ext cx="3814072" cy="3839101"/>
            <a:chOff x="5043503" y="0"/>
            <a:chExt cx="3814072" cy="3839101"/>
          </a:xfrm>
        </p:grpSpPr>
        <p:sp>
          <p:nvSpPr>
            <p:cNvPr id="573" name="Google Shape;573;p27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0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4" name="Google Shape;574;p27"/>
            <p:cNvSpPr/>
            <p:nvPr/>
          </p:nvSpPr>
          <p:spPr>
            <a:xfrm rot="-9830444">
              <a:off x="6469759" y="3480727"/>
              <a:ext cx="320148" cy="320148"/>
            </a:xfrm>
            <a:prstGeom prst="ellipse">
              <a:avLst/>
            </a:prstGeom>
            <a:solidFill>
              <a:schemeClr val="lt1">
                <a:alpha val="90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75" name="Google Shape;575;p27"/>
            <p:cNvGrpSpPr/>
            <p:nvPr/>
          </p:nvGrpSpPr>
          <p:grpSpPr>
            <a:xfrm>
              <a:off x="7647815" y="2704283"/>
              <a:ext cx="635219" cy="635219"/>
              <a:chOff x="6725724" y="2701260"/>
              <a:chExt cx="1208101" cy="1208100"/>
            </a:xfrm>
          </p:grpSpPr>
          <p:sp>
            <p:nvSpPr>
              <p:cNvPr id="576" name="Google Shape;576;p27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7" name="Google Shape;577;p27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8" name="Google Shape;578;p27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79" name="Google Shape;579;p27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0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80" name="Google Shape;580;p27"/>
            <p:cNvGrpSpPr/>
            <p:nvPr/>
          </p:nvGrpSpPr>
          <p:grpSpPr>
            <a:xfrm>
              <a:off x="7952718" y="179238"/>
              <a:ext cx="873165" cy="873002"/>
              <a:chOff x="7754428" y="208725"/>
              <a:chExt cx="541800" cy="541800"/>
            </a:xfrm>
          </p:grpSpPr>
          <p:sp>
            <p:nvSpPr>
              <p:cNvPr id="581" name="Google Shape;581;p27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2" name="Google Shape;582;p27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83" name="Google Shape;583;p27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0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27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0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5" name="Google Shape;585;p27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0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6" name="Google Shape;586;p27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7" name="Google Shape;587;p27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0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8" name="Google Shape;588;p27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0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89" name="Google Shape;589;p27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90" name="Google Shape;590;p27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91" name="Google Shape;591;p2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" name="Google Shape;593;p28"/>
          <p:cNvGrpSpPr/>
          <p:nvPr/>
        </p:nvGrpSpPr>
        <p:grpSpPr>
          <a:xfrm>
            <a:off x="146769" y="3406"/>
            <a:ext cx="1233214" cy="1384535"/>
            <a:chOff x="146769" y="3406"/>
            <a:chExt cx="1233214" cy="1384535"/>
          </a:xfrm>
        </p:grpSpPr>
        <p:grpSp>
          <p:nvGrpSpPr>
            <p:cNvPr id="594" name="Google Shape;594;p28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95" name="Google Shape;595;p28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6" name="Google Shape;596;p28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97" name="Google Shape;597;p28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98" name="Google Shape;598;p28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9" name="Google Shape;599;p28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0" name="Google Shape;600;p28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01" name="Google Shape;601;p28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602" name="Google Shape;602;p28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3" name="Google Shape;603;p28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4" name="Google Shape;604;p28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5" name="Google Shape;605;p28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606" name="Google Shape;606;p28"/>
          <p:cNvGrpSpPr/>
          <p:nvPr/>
        </p:nvGrpSpPr>
        <p:grpSpPr>
          <a:xfrm>
            <a:off x="6775084" y="2904008"/>
            <a:ext cx="2186147" cy="2239500"/>
            <a:chOff x="6775084" y="2904008"/>
            <a:chExt cx="2186147" cy="2239500"/>
          </a:xfrm>
        </p:grpSpPr>
        <p:grpSp>
          <p:nvGrpSpPr>
            <p:cNvPr id="607" name="Google Shape;607;p28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08" name="Google Shape;608;p28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9" name="Google Shape;609;p28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10" name="Google Shape;610;p28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11" name="Google Shape;611;p28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2" name="Google Shape;612;p28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3" name="Google Shape;613;p28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14" name="Google Shape;614;p28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615" name="Google Shape;615;p28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6" name="Google Shape;616;p28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7" name="Google Shape;617;p28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8" name="Google Shape;618;p28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19" name="Google Shape;619;p28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620" name="Google Shape;620;p28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1" name="Google Shape;621;p28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2" name="Google Shape;622;p28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3" name="Google Shape;623;p28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4" name="Google Shape;624;p28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625" name="Google Shape;625;p28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26" name="Google Shape;626;p2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8" name="Google Shape;628;p2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629" name="Google Shape;629;p2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0" name="Google Shape;630;p2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31" name="Google Shape;631;p2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2" name="Google Shape;632;p29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33" name="Google Shape;633;p29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34" name="Google Shape;634;p29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6" name="Google Shape;636;p30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637" name="Google Shape;637;p3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8" name="Google Shape;638;p3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39" name="Google Shape;639;p30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40" name="Google Shape;640;p3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2" name="Google Shape;642;p31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643" name="Google Shape;643;p31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4" name="Google Shape;644;p31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45" name="Google Shape;645;p31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46" name="Google Shape;646;p31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47" name="Google Shape;647;p3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dk1"/>
        </a:solidFill>
        <a:effectLst/>
      </p:bgPr>
    </p:bg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9" name="Google Shape;649;p32"/>
          <p:cNvGrpSpPr/>
          <p:nvPr/>
        </p:nvGrpSpPr>
        <p:grpSpPr>
          <a:xfrm>
            <a:off x="6866714" y="1359"/>
            <a:ext cx="2267521" cy="2601638"/>
            <a:chOff x="6790514" y="1359"/>
            <a:chExt cx="2267521" cy="2601638"/>
          </a:xfrm>
        </p:grpSpPr>
        <p:grpSp>
          <p:nvGrpSpPr>
            <p:cNvPr id="650" name="Google Shape;650;p32"/>
            <p:cNvGrpSpPr/>
            <p:nvPr/>
          </p:nvGrpSpPr>
          <p:grpSpPr>
            <a:xfrm>
              <a:off x="7067535" y="1359"/>
              <a:ext cx="1990500" cy="1990200"/>
              <a:chOff x="7067535" y="1359"/>
              <a:chExt cx="1990500" cy="1990200"/>
            </a:xfrm>
          </p:grpSpPr>
          <p:sp>
            <p:nvSpPr>
              <p:cNvPr id="651" name="Google Shape;651;p32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2" name="Google Shape;652;p32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3" name="Google Shape;653;p32"/>
              <p:cNvSpPr/>
              <p:nvPr/>
            </p:nvSpPr>
            <p:spPr>
              <a:xfrm rot="-8649154">
                <a:off x="7349962" y="283757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54" name="Google Shape;654;p32"/>
            <p:cNvGrpSpPr/>
            <p:nvPr/>
          </p:nvGrpSpPr>
          <p:grpSpPr>
            <a:xfrm>
              <a:off x="8207126" y="1807997"/>
              <a:ext cx="795000" cy="795000"/>
              <a:chOff x="8207126" y="1807997"/>
              <a:chExt cx="795000" cy="795000"/>
            </a:xfrm>
          </p:grpSpPr>
          <p:sp>
            <p:nvSpPr>
              <p:cNvPr id="655" name="Google Shape;655;p32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6" name="Google Shape;656;p32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7" name="Google Shape;657;p32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58" name="Google Shape;658;p32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659" name="Google Shape;659;p32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0" name="Google Shape;660;p32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661" name="Google Shape;661;p32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62" name="Google Shape;662;p3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4"/>
          <p:cNvGrpSpPr/>
          <p:nvPr/>
        </p:nvGrpSpPr>
        <p:grpSpPr>
          <a:xfrm>
            <a:off x="146769" y="3406"/>
            <a:ext cx="1233214" cy="1384535"/>
            <a:chOff x="146769" y="3406"/>
            <a:chExt cx="1233214" cy="1384535"/>
          </a:xfrm>
        </p:grpSpPr>
        <p:grpSp>
          <p:nvGrpSpPr>
            <p:cNvPr id="58" name="Google Shape;58;p4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9" name="Google Shape;59;p4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" name="Google Shape;60;p4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1" name="Google Shape;61;p4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62" name="Google Shape;62;p4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" name="Google Shape;63;p4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" name="Google Shape;64;p4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5" name="Google Shape;65;p4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66" name="Google Shape;66;p4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" name="Google Shape;67;p4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" name="Google Shape;68;p4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" name="Google Shape;69;p4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70" name="Google Shape;70;p4"/>
          <p:cNvGrpSpPr/>
          <p:nvPr/>
        </p:nvGrpSpPr>
        <p:grpSpPr>
          <a:xfrm>
            <a:off x="6775084" y="2904008"/>
            <a:ext cx="2186147" cy="2239500"/>
            <a:chOff x="6775084" y="2904008"/>
            <a:chExt cx="2186147" cy="2239500"/>
          </a:xfrm>
        </p:grpSpPr>
        <p:grpSp>
          <p:nvGrpSpPr>
            <p:cNvPr id="71" name="Google Shape;71;p4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72" name="Google Shape;72;p4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" name="Google Shape;73;p4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" name="Google Shape;74;p4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75" name="Google Shape;75;p4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" name="Google Shape;76;p4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7" name="Google Shape;77;p4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8" name="Google Shape;78;p4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9" name="Google Shape;79;p4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" name="Google Shape;80;p4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1" name="Google Shape;81;p4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" name="Google Shape;82;p4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3" name="Google Shape;83;p4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84" name="Google Shape;84;p4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5" name="Google Shape;85;p4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" name="Google Shape;86;p4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" name="Google Shape;87;p4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" name="Google Shape;88;p4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89" name="Google Shape;89;p4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4" name="Google Shape;664;p33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665" name="Google Shape;665;p33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6" name="Google Shape;666;p33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67" name="Google Shape;667;p33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68" name="Google Shape;668;p33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69" name="Google Shape;669;p33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70" name="Google Shape;670;p3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2" name="Google Shape;672;p34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673" name="Google Shape;673;p3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4" name="Google Shape;674;p3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75" name="Google Shape;675;p34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marL="91440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76" name="Google Shape;676;p3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solidFill>
          <a:schemeClr val="accent3"/>
        </a:solidFill>
        <a:effectLst/>
      </p:bgPr>
    </p:bg>
    <p:spTree>
      <p:nvGrpSpPr>
        <p:cNvPr id="1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8" name="Google Shape;678;p35"/>
          <p:cNvGrpSpPr/>
          <p:nvPr/>
        </p:nvGrpSpPr>
        <p:grpSpPr>
          <a:xfrm>
            <a:off x="49" y="4099200"/>
            <a:ext cx="9144040" cy="1044300"/>
            <a:chOff x="49" y="4099200"/>
            <a:chExt cx="9144040" cy="1044300"/>
          </a:xfrm>
        </p:grpSpPr>
        <p:grpSp>
          <p:nvGrpSpPr>
            <p:cNvPr id="679" name="Google Shape;679;p35"/>
            <p:cNvGrpSpPr/>
            <p:nvPr/>
          </p:nvGrpSpPr>
          <p:grpSpPr>
            <a:xfrm>
              <a:off x="49" y="4309200"/>
              <a:ext cx="231622" cy="834300"/>
              <a:chOff x="2688737" y="4301380"/>
              <a:chExt cx="231900" cy="834300"/>
            </a:xfrm>
          </p:grpSpPr>
          <p:sp>
            <p:nvSpPr>
              <p:cNvPr id="680" name="Google Shape;680;p35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1" name="Google Shape;681;p35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2" name="Google Shape;682;p35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3" name="Google Shape;683;p35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84" name="Google Shape;684;p35"/>
            <p:cNvGrpSpPr/>
            <p:nvPr/>
          </p:nvGrpSpPr>
          <p:grpSpPr>
            <a:xfrm>
              <a:off x="371403" y="4099200"/>
              <a:ext cx="231622" cy="1044300"/>
              <a:chOff x="2688737" y="4091380"/>
              <a:chExt cx="231900" cy="1044300"/>
            </a:xfrm>
          </p:grpSpPr>
          <p:sp>
            <p:nvSpPr>
              <p:cNvPr id="685" name="Google Shape;685;p35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6" name="Google Shape;686;p35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7" name="Google Shape;687;p35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8" name="Google Shape;688;p35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9" name="Google Shape;689;p35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90" name="Google Shape;690;p35"/>
            <p:cNvGrpSpPr/>
            <p:nvPr/>
          </p:nvGrpSpPr>
          <p:grpSpPr>
            <a:xfrm>
              <a:off x="742758" y="4309200"/>
              <a:ext cx="231622" cy="834300"/>
              <a:chOff x="2688737" y="4301380"/>
              <a:chExt cx="231900" cy="834300"/>
            </a:xfrm>
          </p:grpSpPr>
          <p:sp>
            <p:nvSpPr>
              <p:cNvPr id="691" name="Google Shape;691;p35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2" name="Google Shape;692;p35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3" name="Google Shape;693;p35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4" name="Google Shape;694;p35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95" name="Google Shape;695;p35"/>
            <p:cNvGrpSpPr/>
            <p:nvPr/>
          </p:nvGrpSpPr>
          <p:grpSpPr>
            <a:xfrm>
              <a:off x="1114112" y="4518900"/>
              <a:ext cx="231622" cy="624600"/>
              <a:chOff x="2688737" y="4511080"/>
              <a:chExt cx="231900" cy="624600"/>
            </a:xfrm>
          </p:grpSpPr>
          <p:sp>
            <p:nvSpPr>
              <p:cNvPr id="696" name="Google Shape;696;p35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7" name="Google Shape;697;p35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8" name="Google Shape;698;p35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99" name="Google Shape;699;p35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700" name="Google Shape;700;p35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1" name="Google Shape;701;p35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2" name="Google Shape;702;p35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3" name="Google Shape;703;p35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4" name="Google Shape;704;p35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05" name="Google Shape;705;p35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706" name="Google Shape;706;p35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7" name="Google Shape;707;p35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8" name="Google Shape;708;p35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9" name="Google Shape;709;p35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10" name="Google Shape;710;p35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711" name="Google Shape;711;p35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2" name="Google Shape;712;p35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3" name="Google Shape;713;p35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14" name="Google Shape;714;p35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715" name="Google Shape;715;p35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6" name="Google Shape;716;p35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7" name="Google Shape;717;p35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8" name="Google Shape;718;p35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9" name="Google Shape;719;p35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20" name="Google Shape;720;p35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721" name="Google Shape;721;p35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2" name="Google Shape;722;p35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3" name="Google Shape;723;p35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4" name="Google Shape;724;p35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25" name="Google Shape;725;p35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726" name="Google Shape;726;p35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7" name="Google Shape;727;p35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8" name="Google Shape;728;p35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9" name="Google Shape;729;p35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30" name="Google Shape;730;p35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731" name="Google Shape;731;p35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2" name="Google Shape;732;p35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3" name="Google Shape;733;p35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34" name="Google Shape;734;p35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735" name="Google Shape;735;p35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6" name="Google Shape;736;p35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7" name="Google Shape;737;p35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8" name="Google Shape;738;p35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39" name="Google Shape;739;p35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740" name="Google Shape;740;p35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1" name="Google Shape;741;p35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2" name="Google Shape;742;p35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3" name="Google Shape;743;p35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4" name="Google Shape;744;p35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745" name="Google Shape;745;p35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6" name="Google Shape;746;p35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7" name="Google Shape;747;p35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8" name="Google Shape;748;p35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9" name="Google Shape;749;p35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50" name="Google Shape;750;p35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751" name="Google Shape;751;p35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2" name="Google Shape;752;p35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3" name="Google Shape;753;p35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4" name="Google Shape;754;p35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55" name="Google Shape;755;p35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756" name="Google Shape;756;p35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7" name="Google Shape;757;p35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8" name="Google Shape;758;p35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59" name="Google Shape;759;p35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760" name="Google Shape;760;p35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1" name="Google Shape;761;p35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2" name="Google Shape;762;p35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3" name="Google Shape;763;p35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64" name="Google Shape;764;p35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765" name="Google Shape;765;p35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6" name="Google Shape;766;p35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7" name="Google Shape;767;p35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8" name="Google Shape;768;p35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9" name="Google Shape;769;p35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70" name="Google Shape;770;p35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771" name="Google Shape;771;p35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72" name="Google Shape;772;p35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73" name="Google Shape;773;p35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74" name="Google Shape;774;p35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75" name="Google Shape;775;p35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776" name="Google Shape;776;p35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77" name="Google Shape;777;p35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78" name="Google Shape;778;p35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79" name="Google Shape;779;p35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780" name="Google Shape;780;p35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81" name="Google Shape;781;p35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82" name="Google Shape;782;p35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83" name="Google Shape;783;p35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84" name="Google Shape;784;p35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85" name="Google Shape;785;p35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786" name="Google Shape;786;p35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87" name="Google Shape;787;p35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88" name="Google Shape;788;p35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89" name="Google Shape;789;p35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90" name="Google Shape;790;p35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791" name="Google Shape;791;p35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2" name="Google Shape;792;p35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3" name="Google Shape;793;p35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4" name="Google Shape;794;p35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95" name="Google Shape;795;p35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796" name="Google Shape;796;p35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7" name="Google Shape;797;p35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8" name="Google Shape;798;p35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99" name="Google Shape;799;p35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800" name="Google Shape;800;p35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1" name="Google Shape;801;p35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2" name="Google Shape;802;p35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3" name="Google Shape;803;p35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804" name="Google Shape;804;p35"/>
          <p:cNvSpPr txBox="1">
            <a:spLocks noGrp="1"/>
          </p:cNvSpPr>
          <p:nvPr>
            <p:ph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05" name="Google Shape;805;p35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06" name="Google Shape;806;p3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" name="Google Shape;808;p3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3" name="Google Shape;103;p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256"/>
            <a:ext cx="2267379" cy="2601741"/>
            <a:chOff x="6790514" y="1256"/>
            <a:chExt cx="2267379" cy="2601741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535" y="1256"/>
              <a:ext cx="1990358" cy="1990303"/>
              <a:chOff x="7067535" y="1256"/>
              <a:chExt cx="1990358" cy="1990303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7"/>
              <a:ext cx="795000" cy="795000"/>
              <a:chOff x="8207126" y="1807997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9" name="Google Shape;139;p10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3"/>
          <p:cNvSpPr txBox="1">
            <a:spLocks noGrp="1"/>
          </p:cNvSpPr>
          <p:nvPr>
            <p:ph type="title"/>
          </p:nvPr>
        </p:nvSpPr>
        <p:spPr>
          <a:xfrm>
            <a:off x="311150" y="444500"/>
            <a:ext cx="8521800" cy="5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5" name="Google Shape;275;p13"/>
          <p:cNvSpPr txBox="1">
            <a:spLocks noGrp="1"/>
          </p:cNvSpPr>
          <p:nvPr>
            <p:ph type="body" idx="1"/>
          </p:nvPr>
        </p:nvSpPr>
        <p:spPr>
          <a:xfrm>
            <a:off x="311150" y="1152525"/>
            <a:ext cx="8521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6" name="Google Shape;276;p13"/>
          <p:cNvSpPr txBox="1">
            <a:spLocks noGrp="1"/>
          </p:cNvSpPr>
          <p:nvPr>
            <p:ph type="sldNum" idx="12"/>
          </p:nvPr>
        </p:nvSpPr>
        <p:spPr>
          <a:xfrm>
            <a:off x="8450263" y="4737100"/>
            <a:ext cx="549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543" name="Google Shape;543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544" name="Google Shape;544;p2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42424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57"/>
          <p:cNvSpPr txBox="1">
            <a:spLocks noGrp="1"/>
          </p:cNvSpPr>
          <p:nvPr>
            <p:ph type="title"/>
          </p:nvPr>
        </p:nvSpPr>
        <p:spPr>
          <a:xfrm>
            <a:off x="1335174" y="1781282"/>
            <a:ext cx="7341467" cy="150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solidFill>
                  <a:srgbClr val="0B6374"/>
                </a:solidFill>
              </a:rPr>
              <a:t>Approvazione del Bilancio consolidato dell’esercizio 2019 ai sensi </a:t>
            </a:r>
            <a:r>
              <a:rPr lang="it-IT" sz="2400" b="1">
                <a:solidFill>
                  <a:srgbClr val="0B6374"/>
                </a:solidFill>
              </a:rPr>
              <a:t>del </a:t>
            </a:r>
            <a:r>
              <a:rPr lang="it-IT" sz="2400" b="1" smtClean="0">
                <a:solidFill>
                  <a:srgbClr val="0B6374"/>
                </a:solidFill>
              </a:rPr>
              <a:t>D.Lgs. </a:t>
            </a:r>
            <a:r>
              <a:rPr lang="it-IT" sz="2400" b="1" dirty="0" smtClean="0">
                <a:solidFill>
                  <a:srgbClr val="0B6374"/>
                </a:solidFill>
              </a:rPr>
              <a:t>n</a:t>
            </a:r>
            <a:r>
              <a:rPr lang="it-IT" sz="2400" b="1" dirty="0">
                <a:solidFill>
                  <a:srgbClr val="0B6374"/>
                </a:solidFill>
              </a:rPr>
              <a:t>. 118/2011</a:t>
            </a:r>
            <a:endParaRPr sz="2400" b="1" dirty="0">
              <a:solidFill>
                <a:srgbClr val="0B6374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rgbClr val="0B6374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rgbClr val="0B6374"/>
              </a:solidFill>
            </a:endParaRPr>
          </a:p>
        </p:txBody>
      </p:sp>
      <p:sp>
        <p:nvSpPr>
          <p:cNvPr id="982" name="Google Shape;982;p57"/>
          <p:cNvSpPr txBox="1">
            <a:spLocks noGrp="1"/>
          </p:cNvSpPr>
          <p:nvPr>
            <p:ph type="sldNum" idx="12"/>
          </p:nvPr>
        </p:nvSpPr>
        <p:spPr>
          <a:xfrm>
            <a:off x="8450263" y="4737100"/>
            <a:ext cx="549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it-IT"/>
              <a:t>2</a:t>
            </a:fld>
            <a:endParaRPr/>
          </a:p>
        </p:txBody>
      </p:sp>
      <p:pic>
        <p:nvPicPr>
          <p:cNvPr id="983" name="Google Shape;983;p5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4406900"/>
            <a:ext cx="752475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" name="Google Shape;989;p58"/>
          <p:cNvSpPr txBox="1">
            <a:spLocks noGrp="1"/>
          </p:cNvSpPr>
          <p:nvPr>
            <p:ph type="sldNum" idx="12"/>
          </p:nvPr>
        </p:nvSpPr>
        <p:spPr>
          <a:xfrm>
            <a:off x="8450263" y="4737100"/>
            <a:ext cx="549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it-IT"/>
              <a:t>3</a:t>
            </a:fld>
            <a:endParaRPr/>
          </a:p>
        </p:txBody>
      </p:sp>
      <p:sp>
        <p:nvSpPr>
          <p:cNvPr id="990" name="Google Shape;990;p58"/>
          <p:cNvSpPr txBox="1">
            <a:spLocks noGrp="1"/>
          </p:cNvSpPr>
          <p:nvPr>
            <p:ph type="body" idx="1"/>
          </p:nvPr>
        </p:nvSpPr>
        <p:spPr>
          <a:xfrm>
            <a:off x="1303350" y="222025"/>
            <a:ext cx="7286100" cy="10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-IT" sz="1900" b="1">
                <a:solidFill>
                  <a:schemeClr val="accent1"/>
                </a:solidFill>
              </a:rPr>
              <a:t>Con deliberazione di Giunta Comunale n. 77 del 08/10/2020 è stato individuato il perimetro di consolidamento che include:</a:t>
            </a:r>
            <a:endParaRPr sz="1900" b="1">
              <a:solidFill>
                <a:schemeClr val="accent1"/>
              </a:solidFill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Clr>
                <a:srgbClr val="424242"/>
              </a:buClr>
              <a:buSzPts val="1300"/>
              <a:buFont typeface="Nunito"/>
              <a:buNone/>
            </a:pPr>
            <a:endParaRPr sz="1800"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991" name="Google Shape;991;p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4406900"/>
            <a:ext cx="752475" cy="7239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92" name="Google Shape;992;p58"/>
          <p:cNvGraphicFramePr/>
          <p:nvPr/>
        </p:nvGraphicFramePr>
        <p:xfrm>
          <a:off x="1494450" y="1287525"/>
          <a:ext cx="6903900" cy="2951720"/>
        </p:xfrm>
        <a:graphic>
          <a:graphicData uri="http://schemas.openxmlformats.org/drawingml/2006/table">
            <a:tbl>
              <a:tblPr>
                <a:noFill/>
                <a:tableStyleId>{BC7FDE92-E80C-4544-B81A-1E5B278721DC}</a:tableStyleId>
              </a:tblPr>
              <a:tblGrid>
                <a:gridCol w="2621250"/>
                <a:gridCol w="1083825"/>
                <a:gridCol w="1570125"/>
                <a:gridCol w="1628700"/>
              </a:tblGrid>
              <a:tr h="7068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1">
                          <a:solidFill>
                            <a:schemeClr val="accent1"/>
                          </a:solidFill>
                        </a:rPr>
                        <a:t>Organismi, Enti strumentali e Società</a:t>
                      </a:r>
                      <a:endParaRPr sz="1000" b="1">
                        <a:solidFill>
                          <a:schemeClr val="accent1"/>
                        </a:solidFill>
                      </a:endParaRPr>
                    </a:p>
                  </a:txBody>
                  <a:tcPr marL="44450" marR="44450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1">
                          <a:solidFill>
                            <a:schemeClr val="accent1"/>
                          </a:solidFill>
                        </a:rPr>
                        <a:t>% di partecip.</a:t>
                      </a:r>
                      <a:endParaRPr sz="1000" b="1">
                        <a:solidFill>
                          <a:schemeClr val="accent1"/>
                        </a:solidFill>
                      </a:endParaRPr>
                    </a:p>
                  </a:txBody>
                  <a:tcPr marL="44450" marR="44450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1">
                          <a:solidFill>
                            <a:schemeClr val="accent1"/>
                          </a:solidFill>
                        </a:rPr>
                        <a:t>GAP</a:t>
                      </a:r>
                      <a:endParaRPr sz="1000" b="1">
                        <a:solidFill>
                          <a:schemeClr val="accent1"/>
                        </a:solidFill>
                      </a:endParaRPr>
                    </a:p>
                  </a:txBody>
                  <a:tcPr marL="44450" marR="44450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1">
                          <a:solidFill>
                            <a:schemeClr val="accent1"/>
                          </a:solidFill>
                        </a:rPr>
                        <a:t>ORGANISMI COMPRESI NEL PERIMETRO DI CONSOLIDAMENTO</a:t>
                      </a:r>
                      <a:endParaRPr sz="1000" b="1">
                        <a:solidFill>
                          <a:schemeClr val="accent1"/>
                        </a:solidFill>
                      </a:endParaRPr>
                    </a:p>
                  </a:txBody>
                  <a:tcPr marL="44450" marR="44450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694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>
                          <a:solidFill>
                            <a:schemeClr val="accent1"/>
                          </a:solidFill>
                        </a:rPr>
                        <a:t>ASM Srl</a:t>
                      </a:r>
                      <a:endParaRPr sz="1000">
                        <a:solidFill>
                          <a:schemeClr val="accent1"/>
                        </a:solidFill>
                      </a:endParaRPr>
                    </a:p>
                  </a:txBody>
                  <a:tcPr marL="44450" marR="44450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>
                          <a:solidFill>
                            <a:schemeClr val="accent1"/>
                          </a:solidFill>
                        </a:rPr>
                        <a:t>5,310%</a:t>
                      </a:r>
                      <a:endParaRPr sz="1000">
                        <a:solidFill>
                          <a:schemeClr val="accent1"/>
                        </a:solidFill>
                      </a:endParaRPr>
                    </a:p>
                  </a:txBody>
                  <a:tcPr marL="44450" marR="44450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>
                          <a:solidFill>
                            <a:schemeClr val="accent1"/>
                          </a:solidFill>
                        </a:rPr>
                        <a:t>SOCIETA' PARTECIPATA</a:t>
                      </a:r>
                      <a:endParaRPr sz="1000">
                        <a:solidFill>
                          <a:schemeClr val="accent1"/>
                        </a:solidFill>
                      </a:endParaRPr>
                    </a:p>
                  </a:txBody>
                  <a:tcPr marL="44450" marR="44450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>
                          <a:solidFill>
                            <a:schemeClr val="accent1"/>
                          </a:solidFill>
                        </a:rPr>
                        <a:t>SI</a:t>
                      </a:r>
                      <a:endParaRPr sz="1000">
                        <a:solidFill>
                          <a:schemeClr val="accent1"/>
                        </a:solidFill>
                      </a:endParaRPr>
                    </a:p>
                  </a:txBody>
                  <a:tcPr marL="44450" marR="44450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694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>
                          <a:solidFill>
                            <a:schemeClr val="accent1"/>
                          </a:solidFill>
                        </a:rPr>
                        <a:t>CAP HOLDING Spa</a:t>
                      </a:r>
                      <a:endParaRPr sz="1000">
                        <a:solidFill>
                          <a:schemeClr val="accent1"/>
                        </a:solidFill>
                      </a:endParaRPr>
                    </a:p>
                  </a:txBody>
                  <a:tcPr marL="44450" marR="44450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>
                          <a:solidFill>
                            <a:schemeClr val="accent1"/>
                          </a:solidFill>
                        </a:rPr>
                        <a:t>0,1536%</a:t>
                      </a:r>
                      <a:endParaRPr sz="1000">
                        <a:solidFill>
                          <a:schemeClr val="accent1"/>
                        </a:solidFill>
                      </a:endParaRPr>
                    </a:p>
                  </a:txBody>
                  <a:tcPr marL="44450" marR="44450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>
                          <a:solidFill>
                            <a:schemeClr val="accent1"/>
                          </a:solidFill>
                        </a:rPr>
                        <a:t>SOCIETA' PARTECIPATA</a:t>
                      </a:r>
                      <a:endParaRPr sz="1000">
                        <a:solidFill>
                          <a:schemeClr val="accent1"/>
                        </a:solidFill>
                      </a:endParaRPr>
                    </a:p>
                  </a:txBody>
                  <a:tcPr marL="44450" marR="44450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>
                          <a:solidFill>
                            <a:schemeClr val="accent1"/>
                          </a:solidFill>
                        </a:rPr>
                        <a:t>NO</a:t>
                      </a:r>
                      <a:endParaRPr sz="1000">
                        <a:solidFill>
                          <a:schemeClr val="accent1"/>
                        </a:solidFill>
                      </a:endParaRPr>
                    </a:p>
                  </a:txBody>
                  <a:tcPr marL="44450" marR="44450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881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>
                          <a:solidFill>
                            <a:schemeClr val="accent1"/>
                          </a:solidFill>
                        </a:rPr>
                        <a:t>Azienda Speciale Consortile Servizi alla persona</a:t>
                      </a:r>
                      <a:endParaRPr sz="1000">
                        <a:solidFill>
                          <a:schemeClr val="accent1"/>
                        </a:solidFill>
                      </a:endParaRPr>
                    </a:p>
                  </a:txBody>
                  <a:tcPr marL="44450" marR="44450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>
                          <a:solidFill>
                            <a:schemeClr val="accent1"/>
                          </a:solidFill>
                        </a:rPr>
                        <a:t>5,08%</a:t>
                      </a:r>
                      <a:endParaRPr sz="1000">
                        <a:solidFill>
                          <a:schemeClr val="accent1"/>
                        </a:solidFill>
                      </a:endParaRPr>
                    </a:p>
                  </a:txBody>
                  <a:tcPr marL="44450" marR="44450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>
                          <a:solidFill>
                            <a:schemeClr val="accent1"/>
                          </a:solidFill>
                        </a:rPr>
                        <a:t>ENTE STRUMENTALE PARTECIPATO</a:t>
                      </a:r>
                      <a:endParaRPr sz="1000">
                        <a:solidFill>
                          <a:schemeClr val="accent1"/>
                        </a:solidFill>
                      </a:endParaRPr>
                    </a:p>
                  </a:txBody>
                  <a:tcPr marL="44450" marR="44450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>
                          <a:solidFill>
                            <a:schemeClr val="accent1"/>
                          </a:solidFill>
                        </a:rPr>
                        <a:t>SI</a:t>
                      </a:r>
                      <a:endParaRPr sz="1000">
                        <a:solidFill>
                          <a:schemeClr val="accent1"/>
                        </a:solidFill>
                      </a:endParaRPr>
                    </a:p>
                  </a:txBody>
                  <a:tcPr marL="44450" marR="44450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881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>
                          <a:solidFill>
                            <a:schemeClr val="accent1"/>
                          </a:solidFill>
                        </a:rPr>
                        <a:t>PER LEGGERE-BIBLIOTECHE SUD OVEST MILANO</a:t>
                      </a:r>
                      <a:endParaRPr sz="1000">
                        <a:solidFill>
                          <a:schemeClr val="accent1"/>
                        </a:solidFill>
                      </a:endParaRPr>
                    </a:p>
                  </a:txBody>
                  <a:tcPr marL="44450" marR="44450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>
                          <a:solidFill>
                            <a:schemeClr val="accent1"/>
                          </a:solidFill>
                        </a:rPr>
                        <a:t>1,1568%</a:t>
                      </a:r>
                      <a:endParaRPr sz="1000">
                        <a:solidFill>
                          <a:schemeClr val="accent1"/>
                        </a:solidFill>
                      </a:endParaRPr>
                    </a:p>
                  </a:txBody>
                  <a:tcPr marL="44450" marR="44450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>
                          <a:solidFill>
                            <a:schemeClr val="accent1"/>
                          </a:solidFill>
                        </a:rPr>
                        <a:t>ENTE STRUMENTALE PARTECIPATO</a:t>
                      </a:r>
                      <a:endParaRPr sz="1000">
                        <a:solidFill>
                          <a:schemeClr val="accent1"/>
                        </a:solidFill>
                      </a:endParaRPr>
                    </a:p>
                  </a:txBody>
                  <a:tcPr marL="44450" marR="44450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>
                          <a:solidFill>
                            <a:schemeClr val="accent1"/>
                          </a:solidFill>
                        </a:rPr>
                        <a:t>SI</a:t>
                      </a:r>
                      <a:endParaRPr sz="1000">
                        <a:solidFill>
                          <a:schemeClr val="accent1"/>
                        </a:solidFill>
                      </a:endParaRPr>
                    </a:p>
                  </a:txBody>
                  <a:tcPr marL="44450" marR="44450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" name="Google Shape;997;p59"/>
          <p:cNvSpPr txBox="1">
            <a:spLocks noGrp="1"/>
          </p:cNvSpPr>
          <p:nvPr>
            <p:ph type="sldNum" idx="12"/>
          </p:nvPr>
        </p:nvSpPr>
        <p:spPr>
          <a:xfrm>
            <a:off x="8450263" y="4737100"/>
            <a:ext cx="549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it-IT"/>
              <a:t>4</a:t>
            </a:fld>
            <a:endParaRPr/>
          </a:p>
        </p:txBody>
      </p:sp>
      <p:sp>
        <p:nvSpPr>
          <p:cNvPr id="998" name="Google Shape;998;p59"/>
          <p:cNvSpPr txBox="1">
            <a:spLocks noGrp="1"/>
          </p:cNvSpPr>
          <p:nvPr>
            <p:ph type="body" idx="1"/>
          </p:nvPr>
        </p:nvSpPr>
        <p:spPr>
          <a:xfrm>
            <a:off x="1614175" y="222025"/>
            <a:ext cx="62232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2000" b="1">
                <a:solidFill>
                  <a:schemeClr val="accent1"/>
                </a:solidFill>
              </a:rPr>
              <a:t>Il Conto Economico Consolidato è il seguente:</a:t>
            </a:r>
            <a:endParaRPr sz="1800"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999" name="Google Shape;999;p5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4406900"/>
            <a:ext cx="752475" cy="7239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00" name="Google Shape;1000;p59"/>
          <p:cNvGraphicFramePr/>
          <p:nvPr/>
        </p:nvGraphicFramePr>
        <p:xfrm>
          <a:off x="1373525" y="1145725"/>
          <a:ext cx="6934800" cy="3076425"/>
        </p:xfrm>
        <a:graphic>
          <a:graphicData uri="http://schemas.openxmlformats.org/drawingml/2006/table">
            <a:tbl>
              <a:tblPr>
                <a:noFill/>
                <a:tableStyleId>{BC7FDE92-E80C-4544-B81A-1E5B278721DC}</a:tableStyleId>
              </a:tblPr>
              <a:tblGrid>
                <a:gridCol w="5424475"/>
                <a:gridCol w="1510325"/>
              </a:tblGrid>
              <a:tr h="3714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300" b="1">
                          <a:solidFill>
                            <a:schemeClr val="accent1"/>
                          </a:solidFill>
                        </a:rPr>
                        <a:t>Totale componenti positivi della gestione</a:t>
                      </a:r>
                      <a:endParaRPr sz="1300" b="1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300">
                          <a:solidFill>
                            <a:schemeClr val="accent1"/>
                          </a:solidFill>
                        </a:rPr>
                        <a:t>5.161.962,67</a:t>
                      </a:r>
                      <a:endParaRPr sz="1300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/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300" b="1">
                          <a:solidFill>
                            <a:schemeClr val="accent1"/>
                          </a:solidFill>
                        </a:rPr>
                        <a:t>Totale componenti negativi della gestione</a:t>
                      </a:r>
                      <a:endParaRPr sz="1300" b="1">
                        <a:solidFill>
                          <a:schemeClr val="accent1"/>
                        </a:solidFill>
                      </a:endParaRPr>
                    </a:p>
                  </a:txBody>
                  <a:tcPr marL="91425" marR="684900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300">
                          <a:solidFill>
                            <a:schemeClr val="accent1"/>
                          </a:solidFill>
                        </a:rPr>
                        <a:t>4.863.057,54</a:t>
                      </a:r>
                      <a:endParaRPr sz="1300">
                        <a:solidFill>
                          <a:schemeClr val="accent1"/>
                        </a:solidFill>
                      </a:endParaRPr>
                    </a:p>
                  </a:txBody>
                  <a:tcPr marL="0" marR="91425" marT="91425" marB="91425"/>
                </a:tc>
              </a:tr>
              <a:tr h="390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300" b="1">
                          <a:solidFill>
                            <a:schemeClr val="accent1"/>
                          </a:solidFill>
                        </a:rPr>
                        <a:t>Differenza tra componenti positivi e negativi della gestione</a:t>
                      </a:r>
                      <a:endParaRPr sz="1300" b="1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300" b="1">
                          <a:solidFill>
                            <a:schemeClr val="accent1"/>
                          </a:solidFill>
                        </a:rPr>
                        <a:t>298.905,13</a:t>
                      </a:r>
                      <a:endParaRPr sz="1300" b="1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/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300" b="1">
                          <a:solidFill>
                            <a:schemeClr val="accent1"/>
                          </a:solidFill>
                        </a:rPr>
                        <a:t>Risultato delle gestione finanziaria</a:t>
                      </a:r>
                      <a:endParaRPr sz="1300" b="1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300">
                          <a:solidFill>
                            <a:schemeClr val="accent1"/>
                          </a:solidFill>
                        </a:rPr>
                        <a:t>-123.763,48</a:t>
                      </a:r>
                      <a:endParaRPr sz="1300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/>
                </a:tc>
              </a:tr>
              <a:tr h="390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300" b="1">
                          <a:solidFill>
                            <a:schemeClr val="accent1"/>
                          </a:solidFill>
                        </a:rPr>
                        <a:t>Risultato delle gestione straordinaria</a:t>
                      </a:r>
                      <a:endParaRPr sz="1300" b="1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300">
                          <a:solidFill>
                            <a:schemeClr val="accent1"/>
                          </a:solidFill>
                        </a:rPr>
                        <a:t>273.056,91</a:t>
                      </a:r>
                      <a:endParaRPr sz="1300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/>
                </a:tc>
              </a:tr>
              <a:tr h="390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300" b="1">
                          <a:solidFill>
                            <a:schemeClr val="accent1"/>
                          </a:solidFill>
                        </a:rPr>
                        <a:t>Risultato prima delle imposte</a:t>
                      </a:r>
                      <a:endParaRPr sz="1300" b="1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300" b="1">
                          <a:solidFill>
                            <a:schemeClr val="accent1"/>
                          </a:solidFill>
                        </a:rPr>
                        <a:t>448.198,56</a:t>
                      </a:r>
                      <a:endParaRPr sz="1300" b="1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/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300" b="1">
                          <a:solidFill>
                            <a:schemeClr val="accent1"/>
                          </a:solidFill>
                        </a:rPr>
                        <a:t>Imposte</a:t>
                      </a:r>
                      <a:endParaRPr sz="1300" b="1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300">
                          <a:solidFill>
                            <a:schemeClr val="accent1"/>
                          </a:solidFill>
                        </a:rPr>
                        <a:t>65.584,70</a:t>
                      </a:r>
                      <a:endParaRPr sz="1300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/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300" b="1">
                          <a:solidFill>
                            <a:schemeClr val="accent1"/>
                          </a:solidFill>
                        </a:rPr>
                        <a:t>Risultato dell'esercizio</a:t>
                      </a:r>
                      <a:endParaRPr sz="1300" b="1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300" b="1">
                          <a:solidFill>
                            <a:schemeClr val="accent1"/>
                          </a:solidFill>
                        </a:rPr>
                        <a:t>382.613,86</a:t>
                      </a:r>
                      <a:endParaRPr sz="1300" b="1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" name="Google Shape;1005;p60"/>
          <p:cNvSpPr txBox="1">
            <a:spLocks noGrp="1"/>
          </p:cNvSpPr>
          <p:nvPr>
            <p:ph type="sldNum" idx="12"/>
          </p:nvPr>
        </p:nvSpPr>
        <p:spPr>
          <a:xfrm>
            <a:off x="8450263" y="4737100"/>
            <a:ext cx="549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it-IT"/>
              <a:t>5</a:t>
            </a:fld>
            <a:endParaRPr/>
          </a:p>
        </p:txBody>
      </p:sp>
      <p:sp>
        <p:nvSpPr>
          <p:cNvPr id="1006" name="Google Shape;1006;p60"/>
          <p:cNvSpPr txBox="1">
            <a:spLocks noGrp="1"/>
          </p:cNvSpPr>
          <p:nvPr>
            <p:ph type="body" idx="1"/>
          </p:nvPr>
        </p:nvSpPr>
        <p:spPr>
          <a:xfrm>
            <a:off x="1412275" y="310825"/>
            <a:ext cx="70380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2200" b="1">
                <a:solidFill>
                  <a:schemeClr val="accent1"/>
                </a:solidFill>
              </a:rPr>
              <a:t>Il Conto del Patrimonio Consolidato è il seguente:</a:t>
            </a:r>
            <a:endParaRPr sz="2200"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1007" name="Google Shape;1007;p6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4406900"/>
            <a:ext cx="752475" cy="7239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08" name="Google Shape;1008;p60"/>
          <p:cNvGraphicFramePr/>
          <p:nvPr/>
        </p:nvGraphicFramePr>
        <p:xfrm>
          <a:off x="1692800" y="1875725"/>
          <a:ext cx="6065925" cy="1036260"/>
        </p:xfrm>
        <a:graphic>
          <a:graphicData uri="http://schemas.openxmlformats.org/drawingml/2006/table">
            <a:tbl>
              <a:tblPr>
                <a:noFill/>
                <a:tableStyleId>{BC7FDE92-E80C-4544-B81A-1E5B278721DC}</a:tableStyleId>
              </a:tblPr>
              <a:tblGrid>
                <a:gridCol w="3728600"/>
                <a:gridCol w="2337325"/>
              </a:tblGrid>
              <a:tr h="390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200" b="1">
                          <a:solidFill>
                            <a:schemeClr val="accent1"/>
                          </a:solidFill>
                        </a:rPr>
                        <a:t>Totale attivo</a:t>
                      </a:r>
                      <a:endParaRPr sz="2200" b="1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200">
                          <a:solidFill>
                            <a:schemeClr val="accent1"/>
                          </a:solidFill>
                        </a:rPr>
                        <a:t>25.875.240,70</a:t>
                      </a:r>
                      <a:endParaRPr sz="2200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/>
                </a:tc>
              </a:tr>
              <a:tr h="390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200" b="1">
                          <a:solidFill>
                            <a:schemeClr val="accent1"/>
                          </a:solidFill>
                        </a:rPr>
                        <a:t>Totale Passivo</a:t>
                      </a:r>
                      <a:endParaRPr sz="2200" b="1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200">
                          <a:solidFill>
                            <a:schemeClr val="accent1"/>
                          </a:solidFill>
                        </a:rPr>
                        <a:t>25.875.240,70</a:t>
                      </a:r>
                      <a:endParaRPr sz="2200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graphicFrame>
        <p:nvGraphicFramePr>
          <p:cNvPr id="1009" name="Google Shape;1009;p60"/>
          <p:cNvGraphicFramePr/>
          <p:nvPr/>
        </p:nvGraphicFramePr>
        <p:xfrm>
          <a:off x="1649675" y="3386525"/>
          <a:ext cx="6152175" cy="581025"/>
        </p:xfrm>
        <a:graphic>
          <a:graphicData uri="http://schemas.openxmlformats.org/drawingml/2006/table">
            <a:tbl>
              <a:tblPr>
                <a:noFill/>
                <a:tableStyleId>{BC7FDE92-E80C-4544-B81A-1E5B278721DC}</a:tableStyleId>
              </a:tblPr>
              <a:tblGrid>
                <a:gridCol w="3951100"/>
                <a:gridCol w="2201075"/>
              </a:tblGrid>
              <a:tr h="581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200" b="1">
                          <a:solidFill>
                            <a:schemeClr val="accent1"/>
                          </a:solidFill>
                        </a:rPr>
                        <a:t>Patrimonio netto</a:t>
                      </a:r>
                      <a:endParaRPr sz="2200" b="1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200">
                          <a:solidFill>
                            <a:schemeClr val="accent1"/>
                          </a:solidFill>
                        </a:rPr>
                        <a:t>21.851.109,93</a:t>
                      </a:r>
                      <a:endParaRPr sz="2200">
                        <a:solidFill>
                          <a:schemeClr val="accent1"/>
                        </a:solidFill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Google Shape;1014;p61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t-IT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VOTAZIONE DELIBERA punto 6 odg</a:t>
            </a:r>
            <a:endParaRPr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5" name="Google Shape;1015;p61"/>
          <p:cNvSpPr txBox="1">
            <a:spLocks noGrp="1"/>
          </p:cNvSpPr>
          <p:nvPr>
            <p:ph type="body" idx="1"/>
          </p:nvPr>
        </p:nvSpPr>
        <p:spPr>
          <a:xfrm>
            <a:off x="1303800" y="1204425"/>
            <a:ext cx="7030500" cy="33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 sz="1800" b="1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it-IT" sz="1800" b="1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 </a:t>
            </a:r>
            <a:endParaRPr sz="1800" b="1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 sz="2800" b="1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300"/>
              <a:buNone/>
            </a:pPr>
            <a:endParaRPr/>
          </a:p>
        </p:txBody>
      </p:sp>
      <p:sp>
        <p:nvSpPr>
          <p:cNvPr id="1016" name="Google Shape;1016;p6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it-IT">
                <a:solidFill>
                  <a:srgbClr val="424242"/>
                </a:solidFill>
              </a:rPr>
              <a:t>6</a:t>
            </a:fld>
            <a:endParaRPr>
              <a:solidFill>
                <a:srgbClr val="424242"/>
              </a:solidFill>
            </a:endParaRPr>
          </a:p>
        </p:txBody>
      </p:sp>
      <p:sp>
        <p:nvSpPr>
          <p:cNvPr id="1017" name="Google Shape;1017;p61"/>
          <p:cNvSpPr txBox="1">
            <a:spLocks noGrp="1"/>
          </p:cNvSpPr>
          <p:nvPr>
            <p:ph type="body" idx="1"/>
          </p:nvPr>
        </p:nvSpPr>
        <p:spPr>
          <a:xfrm>
            <a:off x="1303800" y="1204425"/>
            <a:ext cx="7030500" cy="33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 sz="1800" b="1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>
                <a:solidFill>
                  <a:srgbClr val="0B6374"/>
                </a:solidFill>
                <a:latin typeface="Arial"/>
                <a:ea typeface="Arial"/>
                <a:cs typeface="Arial"/>
                <a:sym typeface="Arial"/>
              </a:rPr>
              <a:t>Si mette in votazione la delibera avente ad oggetto:</a:t>
            </a:r>
            <a:endParaRPr sz="2400" b="1">
              <a:solidFill>
                <a:srgbClr val="0B6374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rgbClr val="0B6374"/>
                </a:solidFill>
                <a:latin typeface="Arial"/>
                <a:ea typeface="Arial"/>
                <a:cs typeface="Arial"/>
                <a:sym typeface="Arial"/>
              </a:rPr>
              <a:t>●</a:t>
            </a:r>
            <a:r>
              <a:rPr lang="it-IT" sz="2400" b="1">
                <a:solidFill>
                  <a:srgbClr val="0B6374"/>
                </a:solidFill>
                <a:latin typeface="Arial"/>
                <a:ea typeface="Arial"/>
                <a:cs typeface="Arial"/>
                <a:sym typeface="Arial"/>
              </a:rPr>
              <a:t>Approvazione del Bilancio Consolidato dell’esercizio 2019 ai sensi del D.Lgs. 118/2011</a:t>
            </a:r>
            <a:endParaRPr sz="2400" b="1">
              <a:solidFill>
                <a:srgbClr val="0B6374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rgbClr val="0B6374"/>
                </a:solidFill>
                <a:latin typeface="Arial"/>
                <a:ea typeface="Arial"/>
                <a:cs typeface="Arial"/>
                <a:sym typeface="Arial"/>
              </a:rPr>
              <a:t>●</a:t>
            </a:r>
            <a:r>
              <a:rPr lang="it-IT" sz="2400" b="1">
                <a:solidFill>
                  <a:srgbClr val="0B6374"/>
                </a:solidFill>
                <a:latin typeface="Arial"/>
                <a:ea typeface="Arial"/>
                <a:cs typeface="Arial"/>
                <a:sym typeface="Arial"/>
              </a:rPr>
              <a:t>Immediata eseguibilità ai sensi e per gli effetti dell'art. 134, comma 4, del D. Lgs n. 267/2000</a:t>
            </a:r>
            <a:endParaRPr sz="2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accent1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1018" name="Google Shape;1018;p6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flipH="1">
            <a:off x="0" y="4406300"/>
            <a:ext cx="752700" cy="724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216</Words>
  <Application>Microsoft Office PowerPoint</Application>
  <PresentationFormat>Presentazione su schermo (16:9)</PresentationFormat>
  <Paragraphs>58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Nunito</vt:lpstr>
      <vt:lpstr>Maven Pro</vt:lpstr>
      <vt:lpstr>Momentum</vt:lpstr>
      <vt:lpstr>1_Momentum</vt:lpstr>
      <vt:lpstr>1_Momentum</vt:lpstr>
      <vt:lpstr>Presentazione standard di PowerPoint</vt:lpstr>
      <vt:lpstr>Approvazione del Bilancio consolidato dell’esercizio 2019 ai sensi del D.Lgs. n. 118/2011  </vt:lpstr>
      <vt:lpstr>Presentazione standard di PowerPoint</vt:lpstr>
      <vt:lpstr>Presentazione standard di PowerPoint</vt:lpstr>
      <vt:lpstr>Presentazione standard di PowerPoint</vt:lpstr>
      <vt:lpstr>VOTAZIONE DELIBERA punto 6 odg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Laura Niola</dc:creator>
  <cp:lastModifiedBy>Luara Niola</cp:lastModifiedBy>
  <cp:revision>2</cp:revision>
  <dcterms:modified xsi:type="dcterms:W3CDTF">2021-01-08T10:50:18Z</dcterms:modified>
</cp:coreProperties>
</file>