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 id="2147483660" r:id="rId2"/>
  </p:sldMasterIdLst>
  <p:notesMasterIdLst>
    <p:notesMasterId r:id="rId18"/>
  </p:notesMasterIdLst>
  <p:sldIdLst>
    <p:sldId id="256" r:id="rId3"/>
    <p:sldId id="296" r:id="rId4"/>
    <p:sldId id="317" r:id="rId5"/>
    <p:sldId id="318" r:id="rId6"/>
    <p:sldId id="320" r:id="rId7"/>
    <p:sldId id="321" r:id="rId8"/>
    <p:sldId id="319" r:id="rId9"/>
    <p:sldId id="297" r:id="rId10"/>
    <p:sldId id="298" r:id="rId11"/>
    <p:sldId id="302" r:id="rId12"/>
    <p:sldId id="311" r:id="rId13"/>
    <p:sldId id="312" r:id="rId14"/>
    <p:sldId id="313" r:id="rId15"/>
    <p:sldId id="314" r:id="rId16"/>
    <p:sldId id="315" r:id="rId17"/>
  </p:sldIdLst>
  <p:sldSz cx="9144000" cy="5143500" type="screen16x9"/>
  <p:notesSz cx="6858000" cy="9144000"/>
  <p:embeddedFontLst>
    <p:embeddedFont>
      <p:font typeface="Maven Pro" panose="020B0604020202020204" charset="0"/>
      <p:regular r:id="rId19"/>
      <p:bold r:id="rId20"/>
    </p:embeddedFont>
    <p:embeddedFont>
      <p:font typeface="Nunito" panose="020B0604020202020204"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1" d="100"/>
          <a:sy n="141" d="100"/>
        </p:scale>
        <p:origin x="666"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font" Target="fonts/font3.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6.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5.fntdata"/><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font" Target="fonts/font1.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4.fntdata"/><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192.168.1.9\finanziaria\giunta_consiglio\presentazioni_2020\appunti%20bilancio\grafico%20indebitament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Foglio1!$A$2</c:f>
              <c:strCache>
                <c:ptCount val="1"/>
                <c:pt idx="0">
                  <c:v>Totale fine anno</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Foglio1!$B$1:$H$1</c:f>
              <c:numCache>
                <c:formatCode>General</c:formatCode>
                <c:ptCount val="7"/>
                <c:pt idx="0">
                  <c:v>2015</c:v>
                </c:pt>
                <c:pt idx="1">
                  <c:v>2016</c:v>
                </c:pt>
                <c:pt idx="2">
                  <c:v>2017</c:v>
                </c:pt>
                <c:pt idx="3">
                  <c:v>2018</c:v>
                </c:pt>
                <c:pt idx="4">
                  <c:v>2019</c:v>
                </c:pt>
                <c:pt idx="5">
                  <c:v>2020</c:v>
                </c:pt>
                <c:pt idx="6">
                  <c:v>2021</c:v>
                </c:pt>
              </c:numCache>
            </c:numRef>
          </c:cat>
          <c:val>
            <c:numRef>
              <c:f>Foglio1!$B$2:$H$2</c:f>
              <c:numCache>
                <c:formatCode>#,##0.00</c:formatCode>
                <c:ptCount val="7"/>
                <c:pt idx="0">
                  <c:v>3778196.06</c:v>
                </c:pt>
                <c:pt idx="1">
                  <c:v>3455913.82</c:v>
                </c:pt>
                <c:pt idx="2">
                  <c:v>3117436.21</c:v>
                </c:pt>
                <c:pt idx="3">
                  <c:v>2761941.5</c:v>
                </c:pt>
                <c:pt idx="4">
                  <c:v>2124486.7599999998</c:v>
                </c:pt>
                <c:pt idx="5">
                  <c:v>1812639.52</c:v>
                </c:pt>
                <c:pt idx="6">
                  <c:v>1485109.69</c:v>
                </c:pt>
              </c:numCache>
            </c:numRef>
          </c:val>
          <c:smooth val="0"/>
        </c:ser>
        <c:dLbls>
          <c:showLegendKey val="0"/>
          <c:showVal val="0"/>
          <c:showCatName val="0"/>
          <c:showSerName val="0"/>
          <c:showPercent val="0"/>
          <c:showBubbleSize val="0"/>
        </c:dLbls>
        <c:marker val="1"/>
        <c:smooth val="0"/>
        <c:axId val="292339056"/>
        <c:axId val="292337880"/>
      </c:lineChart>
      <c:catAx>
        <c:axId val="292339056"/>
        <c:scaling>
          <c:orientation val="minMax"/>
        </c:scaling>
        <c:delete val="0"/>
        <c:axPos val="b"/>
        <c:numFmt formatCode="General" sourceLinked="1"/>
        <c:majorTickMark val="none"/>
        <c:minorTickMark val="none"/>
        <c:tickLblPos val="nextTo"/>
        <c:spPr>
          <a:noFill/>
          <a:ln w="9525" cap="flat" cmpd="sng" algn="ctr">
            <a:solidFill>
              <a:schemeClr val="accent1"/>
            </a:solidFill>
            <a:round/>
          </a:ln>
          <a:effectLst/>
        </c:spPr>
        <c:txPr>
          <a:bodyPr rot="-60000000" vert="horz"/>
          <a:lstStyle/>
          <a:p>
            <a:pPr>
              <a:defRPr/>
            </a:pPr>
            <a:endParaRPr lang="it-IT"/>
          </a:p>
        </c:txPr>
        <c:crossAx val="292337880"/>
        <c:crosses val="autoZero"/>
        <c:auto val="1"/>
        <c:lblAlgn val="ctr"/>
        <c:lblOffset val="100"/>
        <c:noMultiLvlLbl val="0"/>
      </c:catAx>
      <c:valAx>
        <c:axId val="292337880"/>
        <c:scaling>
          <c:orientation val="minMax"/>
        </c:scaling>
        <c:delete val="0"/>
        <c:axPos val="l"/>
        <c:majorGridlines>
          <c:spPr>
            <a:ln w="9525" cap="flat" cmpd="sng" algn="ctr">
              <a:solidFill>
                <a:schemeClr val="accent1"/>
              </a:solidFill>
              <a:round/>
            </a:ln>
            <a:effectLst/>
          </c:spPr>
        </c:majorGridlines>
        <c:numFmt formatCode="#,##0.00" sourceLinked="1"/>
        <c:majorTickMark val="none"/>
        <c:minorTickMark val="none"/>
        <c:tickLblPos val="nextTo"/>
        <c:spPr>
          <a:noFill/>
          <a:ln>
            <a:noFill/>
          </a:ln>
          <a:effectLst/>
        </c:spPr>
        <c:txPr>
          <a:bodyPr rot="-60000000" vert="horz"/>
          <a:lstStyle/>
          <a:p>
            <a:pPr>
              <a:defRPr/>
            </a:pPr>
            <a:endParaRPr lang="it-IT"/>
          </a:p>
        </c:txPr>
        <c:crossAx val="292339056"/>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baseline="0">
          <a:solidFill>
            <a:schemeClr val="tx2">
              <a:lumMod val="50000"/>
            </a:schemeClr>
          </a:solidFill>
        </a:defRPr>
      </a:pPr>
      <a:endParaRPr lang="it-IT"/>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79825025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5ca0ed3a76_0_27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5ca0ed3a76_0_27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81004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55099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209436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05122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657945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836957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8"/>
        <p:cNvGrpSpPr/>
        <p:nvPr/>
      </p:nvGrpSpPr>
      <p:grpSpPr>
        <a:xfrm>
          <a:off x="0" y="0"/>
          <a:ext cx="0" cy="0"/>
          <a:chOff x="0" y="0"/>
          <a:chExt cx="0" cy="0"/>
        </a:xfrm>
      </p:grpSpPr>
      <p:sp>
        <p:nvSpPr>
          <p:cNvPr id="659" name="Google Shape;659;g61910ac0ab_0_6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0" name="Google Shape;660;g61910ac0ab_0_6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71171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1158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115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1158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1158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11158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8"/>
        <p:cNvGrpSpPr/>
        <p:nvPr/>
      </p:nvGrpSpPr>
      <p:grpSpPr>
        <a:xfrm>
          <a:off x="0" y="0"/>
          <a:ext cx="0" cy="0"/>
          <a:chOff x="0" y="0"/>
          <a:chExt cx="0" cy="0"/>
        </a:xfrm>
      </p:grpSpPr>
      <p:sp>
        <p:nvSpPr>
          <p:cNvPr id="659" name="Google Shape;659;g61910ac0ab_0_6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0" name="Google Shape;660;g61910ac0ab_0_6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01690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78140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g5ca0ed3a76_0_26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7" name="Google Shape;297;g5ca0ed3a76_0_26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789004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accent3"/>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7343003" y="3409675"/>
            <a:ext cx="1691422" cy="1732548"/>
            <a:chOff x="7343003" y="3409675"/>
            <a:chExt cx="1691422" cy="1732548"/>
          </a:xfrm>
        </p:grpSpPr>
        <p:grpSp>
          <p:nvGrpSpPr>
            <p:cNvPr id="11" name="Google Shape;11;p2"/>
            <p:cNvGrpSpPr/>
            <p:nvPr/>
          </p:nvGrpSpPr>
          <p:grpSpPr>
            <a:xfrm>
              <a:off x="7343003" y="4453711"/>
              <a:ext cx="316800" cy="688513"/>
              <a:chOff x="7343003" y="4453711"/>
              <a:chExt cx="316800" cy="688513"/>
            </a:xfrm>
          </p:grpSpPr>
          <p:sp>
            <p:nvSpPr>
              <p:cNvPr id="12" name="Google Shape;12;p2"/>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 name="Google Shape;14;p2"/>
            <p:cNvGrpSpPr/>
            <p:nvPr/>
          </p:nvGrpSpPr>
          <p:grpSpPr>
            <a:xfrm>
              <a:off x="7801210" y="4105700"/>
              <a:ext cx="316800" cy="1036523"/>
              <a:chOff x="7801210" y="4105700"/>
              <a:chExt cx="316800" cy="1036523"/>
            </a:xfrm>
          </p:grpSpPr>
          <p:sp>
            <p:nvSpPr>
              <p:cNvPr id="15" name="Google Shape;15;p2"/>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 name="Google Shape;18;p2"/>
            <p:cNvGrpSpPr/>
            <p:nvPr/>
          </p:nvGrpSpPr>
          <p:grpSpPr>
            <a:xfrm>
              <a:off x="8259418" y="3757688"/>
              <a:ext cx="316800" cy="1384535"/>
              <a:chOff x="8259418" y="3757688"/>
              <a:chExt cx="316800" cy="1384535"/>
            </a:xfrm>
          </p:grpSpPr>
          <p:sp>
            <p:nvSpPr>
              <p:cNvPr id="19" name="Google Shape;19;p2"/>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 name="Google Shape;23;p2"/>
            <p:cNvGrpSpPr/>
            <p:nvPr/>
          </p:nvGrpSpPr>
          <p:grpSpPr>
            <a:xfrm>
              <a:off x="8717625" y="3409675"/>
              <a:ext cx="316800" cy="1732548"/>
              <a:chOff x="8717625" y="3409675"/>
              <a:chExt cx="316800" cy="1732548"/>
            </a:xfrm>
          </p:grpSpPr>
          <p:sp>
            <p:nvSpPr>
              <p:cNvPr id="24" name="Google Shape;24;p2"/>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9" name="Google Shape;29;p2"/>
          <p:cNvGrpSpPr/>
          <p:nvPr/>
        </p:nvGrpSpPr>
        <p:grpSpPr>
          <a:xfrm>
            <a:off x="5043503" y="0"/>
            <a:ext cx="3814072" cy="3839102"/>
            <a:chOff x="5043503" y="0"/>
            <a:chExt cx="3814072" cy="3839102"/>
          </a:xfrm>
        </p:grpSpPr>
        <p:sp>
          <p:nvSpPr>
            <p:cNvPr id="30" name="Google Shape;30;p2"/>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 name="Google Shape;32;p2"/>
            <p:cNvGrpSpPr/>
            <p:nvPr/>
          </p:nvGrpSpPr>
          <p:grpSpPr>
            <a:xfrm>
              <a:off x="7647812" y="2704283"/>
              <a:ext cx="635219" cy="635219"/>
              <a:chOff x="6725724" y="2701260"/>
              <a:chExt cx="1208101" cy="1208100"/>
            </a:xfrm>
          </p:grpSpPr>
          <p:sp>
            <p:nvSpPr>
              <p:cNvPr id="33" name="Google Shape;33;p2"/>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2"/>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 name="Google Shape;37;p2"/>
            <p:cNvGrpSpPr/>
            <p:nvPr/>
          </p:nvGrpSpPr>
          <p:grpSpPr>
            <a:xfrm>
              <a:off x="7952720" y="179238"/>
              <a:ext cx="873165" cy="873003"/>
              <a:chOff x="7754428" y="208725"/>
              <a:chExt cx="541800" cy="541800"/>
            </a:xfrm>
          </p:grpSpPr>
          <p:sp>
            <p:nvSpPr>
              <p:cNvPr id="38" name="Google Shape;38;p2"/>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0" name="Google Shape;40;p2"/>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6" name="Google Shape;46;p2"/>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47" name="Google Shape;47;p2"/>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48" name="Google Shape;48;p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71"/>
        <p:cNvGrpSpPr/>
        <p:nvPr/>
      </p:nvGrpSpPr>
      <p:grpSpPr>
        <a:xfrm>
          <a:off x="0" y="0"/>
          <a:ext cx="0" cy="0"/>
          <a:chOff x="0" y="0"/>
          <a:chExt cx="0" cy="0"/>
        </a:xfrm>
      </p:grpSpPr>
      <p:sp>
        <p:nvSpPr>
          <p:cNvPr id="272" name="Google Shape;272;p1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bg>
      <p:bgPr>
        <a:solidFill>
          <a:schemeClr val="accent3"/>
        </a:solidFill>
        <a:effectLst/>
      </p:bgPr>
    </p:bg>
    <p:spTree>
      <p:nvGrpSpPr>
        <p:cNvPr id="1" name="Shape 277"/>
        <p:cNvGrpSpPr/>
        <p:nvPr/>
      </p:nvGrpSpPr>
      <p:grpSpPr>
        <a:xfrm>
          <a:off x="0" y="0"/>
          <a:ext cx="0" cy="0"/>
          <a:chOff x="0" y="0"/>
          <a:chExt cx="0" cy="0"/>
        </a:xfrm>
      </p:grpSpPr>
      <p:grpSp>
        <p:nvGrpSpPr>
          <p:cNvPr id="278" name="Google Shape;278;p14"/>
          <p:cNvGrpSpPr/>
          <p:nvPr/>
        </p:nvGrpSpPr>
        <p:grpSpPr>
          <a:xfrm>
            <a:off x="7343003" y="3409675"/>
            <a:ext cx="1691422" cy="1732548"/>
            <a:chOff x="7343003" y="3409675"/>
            <a:chExt cx="1691422" cy="1732548"/>
          </a:xfrm>
        </p:grpSpPr>
        <p:grpSp>
          <p:nvGrpSpPr>
            <p:cNvPr id="279" name="Google Shape;279;p14"/>
            <p:cNvGrpSpPr/>
            <p:nvPr/>
          </p:nvGrpSpPr>
          <p:grpSpPr>
            <a:xfrm>
              <a:off x="7343003" y="4453711"/>
              <a:ext cx="316800" cy="688513"/>
              <a:chOff x="7343003" y="4453711"/>
              <a:chExt cx="316800" cy="688513"/>
            </a:xfrm>
          </p:grpSpPr>
          <p:sp>
            <p:nvSpPr>
              <p:cNvPr id="280" name="Google Shape;280;p14"/>
              <p:cNvSpPr/>
              <p:nvPr/>
            </p:nvSpPr>
            <p:spPr>
              <a:xfrm>
                <a:off x="7343003"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81" name="Google Shape;281;p14"/>
              <p:cNvSpPr/>
              <p:nvPr/>
            </p:nvSpPr>
            <p:spPr>
              <a:xfrm>
                <a:off x="7343003"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grpSp>
        <p:grpSp>
          <p:nvGrpSpPr>
            <p:cNvPr id="282" name="Google Shape;282;p14"/>
            <p:cNvGrpSpPr/>
            <p:nvPr/>
          </p:nvGrpSpPr>
          <p:grpSpPr>
            <a:xfrm>
              <a:off x="7801210" y="4105700"/>
              <a:ext cx="316800" cy="1036523"/>
              <a:chOff x="7801210" y="4105700"/>
              <a:chExt cx="316800" cy="1036523"/>
            </a:xfrm>
          </p:grpSpPr>
          <p:sp>
            <p:nvSpPr>
              <p:cNvPr id="283" name="Google Shape;283;p14"/>
              <p:cNvSpPr/>
              <p:nvPr/>
            </p:nvSpPr>
            <p:spPr>
              <a:xfrm>
                <a:off x="7801210"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84" name="Google Shape;284;p14"/>
              <p:cNvSpPr/>
              <p:nvPr/>
            </p:nvSpPr>
            <p:spPr>
              <a:xfrm>
                <a:off x="7801210"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85" name="Google Shape;285;p14"/>
              <p:cNvSpPr/>
              <p:nvPr/>
            </p:nvSpPr>
            <p:spPr>
              <a:xfrm>
                <a:off x="7801210"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grpSp>
        <p:grpSp>
          <p:nvGrpSpPr>
            <p:cNvPr id="286" name="Google Shape;286;p14"/>
            <p:cNvGrpSpPr/>
            <p:nvPr/>
          </p:nvGrpSpPr>
          <p:grpSpPr>
            <a:xfrm>
              <a:off x="8259418" y="3757688"/>
              <a:ext cx="316800" cy="1384535"/>
              <a:chOff x="8259418" y="3757688"/>
              <a:chExt cx="316800" cy="1384535"/>
            </a:xfrm>
          </p:grpSpPr>
          <p:sp>
            <p:nvSpPr>
              <p:cNvPr id="287" name="Google Shape;287;p14"/>
              <p:cNvSpPr/>
              <p:nvPr/>
            </p:nvSpPr>
            <p:spPr>
              <a:xfrm>
                <a:off x="8259418"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88" name="Google Shape;288;p14"/>
              <p:cNvSpPr/>
              <p:nvPr/>
            </p:nvSpPr>
            <p:spPr>
              <a:xfrm>
                <a:off x="8259418"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89" name="Google Shape;289;p14"/>
              <p:cNvSpPr/>
              <p:nvPr/>
            </p:nvSpPr>
            <p:spPr>
              <a:xfrm>
                <a:off x="8259418"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90" name="Google Shape;290;p14"/>
              <p:cNvSpPr/>
              <p:nvPr/>
            </p:nvSpPr>
            <p:spPr>
              <a:xfrm>
                <a:off x="8259418"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grpSp>
        <p:grpSp>
          <p:nvGrpSpPr>
            <p:cNvPr id="291" name="Google Shape;291;p14"/>
            <p:cNvGrpSpPr/>
            <p:nvPr/>
          </p:nvGrpSpPr>
          <p:grpSpPr>
            <a:xfrm>
              <a:off x="8717625" y="3409675"/>
              <a:ext cx="316800" cy="1732548"/>
              <a:chOff x="8717625" y="3409675"/>
              <a:chExt cx="316800" cy="1732548"/>
            </a:xfrm>
          </p:grpSpPr>
          <p:sp>
            <p:nvSpPr>
              <p:cNvPr id="292" name="Google Shape;292;p14"/>
              <p:cNvSpPr/>
              <p:nvPr/>
            </p:nvSpPr>
            <p:spPr>
              <a:xfrm>
                <a:off x="8717625" y="4453711"/>
                <a:ext cx="316800" cy="688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93" name="Google Shape;293;p14"/>
              <p:cNvSpPr/>
              <p:nvPr/>
            </p:nvSpPr>
            <p:spPr>
              <a:xfrm>
                <a:off x="8717625" y="3757688"/>
                <a:ext cx="316800" cy="1384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94" name="Google Shape;294;p14"/>
              <p:cNvSpPr/>
              <p:nvPr/>
            </p:nvSpPr>
            <p:spPr>
              <a:xfrm>
                <a:off x="8717625" y="4105700"/>
                <a:ext cx="316800" cy="1036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95" name="Google Shape;295;p14"/>
              <p:cNvSpPr/>
              <p:nvPr/>
            </p:nvSpPr>
            <p:spPr>
              <a:xfrm>
                <a:off x="8717625" y="3409675"/>
                <a:ext cx="316800" cy="1732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96" name="Google Shape;296;p14"/>
              <p:cNvSpPr/>
              <p:nvPr/>
            </p:nvSpPr>
            <p:spPr>
              <a:xfrm>
                <a:off x="8717625" y="4801723"/>
                <a:ext cx="316800" cy="340500"/>
              </a:xfrm>
              <a:prstGeom prst="round2SameRect">
                <a:avLst>
                  <a:gd name="adj1" fmla="val 50000"/>
                  <a:gd name="adj2" fmla="val 0"/>
                </a:avLst>
              </a:prstGeom>
              <a:solidFill>
                <a:schemeClr val="lt1">
                  <a:alpha val="9410"/>
                </a:schemeClr>
              </a:solidFill>
              <a:ln>
                <a:noFill/>
              </a:ln>
            </p:spPr>
            <p:txBody>
              <a:bodyPr spcFirstLastPara="1" wrap="square" lIns="91425" tIns="91425" rIns="91425" bIns="91425" anchor="ctr" anchorCtr="0">
                <a:noAutofit/>
              </a:bodyPr>
              <a:lstStyle/>
              <a:p>
                <a:endParaRPr/>
              </a:p>
            </p:txBody>
          </p:sp>
        </p:grpSp>
      </p:grpSp>
      <p:grpSp>
        <p:nvGrpSpPr>
          <p:cNvPr id="297" name="Google Shape;297;p14"/>
          <p:cNvGrpSpPr/>
          <p:nvPr/>
        </p:nvGrpSpPr>
        <p:grpSpPr>
          <a:xfrm>
            <a:off x="5043503" y="0"/>
            <a:ext cx="3814072" cy="3839102"/>
            <a:chOff x="5043503" y="0"/>
            <a:chExt cx="3814072" cy="3839102"/>
          </a:xfrm>
        </p:grpSpPr>
        <p:sp>
          <p:nvSpPr>
            <p:cNvPr id="298" name="Google Shape;298;p14"/>
            <p:cNvSpPr/>
            <p:nvPr/>
          </p:nvSpPr>
          <p:spPr>
            <a:xfrm>
              <a:off x="8460975" y="1817775"/>
              <a:ext cx="396600" cy="396600"/>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299" name="Google Shape;299;p14"/>
            <p:cNvSpPr/>
            <p:nvPr/>
          </p:nvSpPr>
          <p:spPr>
            <a:xfrm rot="-9830444">
              <a:off x="6469759" y="3480728"/>
              <a:ext cx="320148" cy="320148"/>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grpSp>
          <p:nvGrpSpPr>
            <p:cNvPr id="300" name="Google Shape;300;p14"/>
            <p:cNvGrpSpPr/>
            <p:nvPr/>
          </p:nvGrpSpPr>
          <p:grpSpPr>
            <a:xfrm>
              <a:off x="7647812" y="2704283"/>
              <a:ext cx="635219" cy="635219"/>
              <a:chOff x="6725724" y="2701260"/>
              <a:chExt cx="1208101" cy="1208100"/>
            </a:xfrm>
          </p:grpSpPr>
          <p:sp>
            <p:nvSpPr>
              <p:cNvPr id="301" name="Google Shape;301;p14"/>
              <p:cNvSpPr/>
              <p:nvPr/>
            </p:nvSpPr>
            <p:spPr>
              <a:xfrm rot="5400000">
                <a:off x="6725725" y="2701260"/>
                <a:ext cx="1208100" cy="1208100"/>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02" name="Google Shape;302;p14"/>
              <p:cNvSpPr/>
              <p:nvPr/>
            </p:nvSpPr>
            <p:spPr>
              <a:xfrm rot="5400000">
                <a:off x="6725724" y="2701260"/>
                <a:ext cx="1208100" cy="1208100"/>
              </a:xfrm>
              <a:prstGeom prst="pie">
                <a:avLst>
                  <a:gd name="adj1" fmla="val 8244818"/>
                  <a:gd name="adj2" fmla="val 16246175"/>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03" name="Google Shape;303;p14"/>
              <p:cNvSpPr/>
              <p:nvPr/>
            </p:nvSpPr>
            <p:spPr>
              <a:xfrm rot="5400000">
                <a:off x="6954988" y="2930398"/>
                <a:ext cx="749700" cy="749700"/>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grpSp>
        <p:sp>
          <p:nvSpPr>
            <p:cNvPr id="304" name="Google Shape;304;p14"/>
            <p:cNvSpPr/>
            <p:nvPr/>
          </p:nvSpPr>
          <p:spPr>
            <a:xfrm>
              <a:off x="8460975" y="1817775"/>
              <a:ext cx="396600" cy="396600"/>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endParaRPr/>
            </a:p>
          </p:txBody>
        </p:sp>
        <p:grpSp>
          <p:nvGrpSpPr>
            <p:cNvPr id="305" name="Google Shape;305;p14"/>
            <p:cNvGrpSpPr/>
            <p:nvPr/>
          </p:nvGrpSpPr>
          <p:grpSpPr>
            <a:xfrm>
              <a:off x="7952720" y="179238"/>
              <a:ext cx="873165" cy="873003"/>
              <a:chOff x="7754428" y="208725"/>
              <a:chExt cx="541800" cy="541800"/>
            </a:xfrm>
          </p:grpSpPr>
          <p:sp>
            <p:nvSpPr>
              <p:cNvPr id="306" name="Google Shape;306;p14"/>
              <p:cNvSpPr/>
              <p:nvPr/>
            </p:nvSpPr>
            <p:spPr>
              <a:xfrm rot="-8647347">
                <a:off x="7831319" y="285616"/>
                <a:ext cx="388018" cy="388018"/>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07" name="Google Shape;307;p14"/>
              <p:cNvSpPr/>
              <p:nvPr/>
            </p:nvSpPr>
            <p:spPr>
              <a:xfrm rot="-8647347">
                <a:off x="7831319" y="285616"/>
                <a:ext cx="388018" cy="388018"/>
              </a:xfrm>
              <a:prstGeom prst="pie">
                <a:avLst>
                  <a:gd name="adj1" fmla="val 19376841"/>
                  <a:gd name="adj2" fmla="val 12313574"/>
                </a:avLst>
              </a:prstGeom>
              <a:solidFill>
                <a:schemeClr val="lt1">
                  <a:alpha val="9410"/>
                </a:schemeClr>
              </a:solidFill>
              <a:ln>
                <a:noFill/>
              </a:ln>
            </p:spPr>
            <p:txBody>
              <a:bodyPr spcFirstLastPara="1" wrap="square" lIns="91425" tIns="91425" rIns="91425" bIns="91425" anchor="ctr" anchorCtr="0">
                <a:noAutofit/>
              </a:bodyPr>
              <a:lstStyle/>
              <a:p>
                <a:endParaRPr/>
              </a:p>
            </p:txBody>
          </p:sp>
        </p:grpSp>
        <p:sp>
          <p:nvSpPr>
            <p:cNvPr id="308" name="Google Shape;308;p14"/>
            <p:cNvSpPr/>
            <p:nvPr/>
          </p:nvSpPr>
          <p:spPr>
            <a:xfrm>
              <a:off x="5399840" y="356365"/>
              <a:ext cx="2577000" cy="2577000"/>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09" name="Google Shape;309;p14"/>
            <p:cNvSpPr/>
            <p:nvPr/>
          </p:nvSpPr>
          <p:spPr>
            <a:xfrm rot="2043858">
              <a:off x="5503813" y="460310"/>
              <a:ext cx="2369480" cy="2369480"/>
            </a:xfrm>
            <a:prstGeom prst="ellipse">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10" name="Google Shape;310;p14"/>
            <p:cNvSpPr/>
            <p:nvPr/>
          </p:nvSpPr>
          <p:spPr>
            <a:xfrm>
              <a:off x="5399795" y="360281"/>
              <a:ext cx="2577000" cy="2577000"/>
            </a:xfrm>
            <a:prstGeom prst="pie">
              <a:avLst>
                <a:gd name="adj1" fmla="val 8801158"/>
                <a:gd name="adj2" fmla="val 1620000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11" name="Google Shape;311;p14"/>
            <p:cNvSpPr/>
            <p:nvPr/>
          </p:nvSpPr>
          <p:spPr>
            <a:xfrm rot="2044777">
              <a:off x="5911449" y="867729"/>
              <a:ext cx="1554223" cy="1554223"/>
            </a:xfrm>
            <a:prstGeom prst="ellipse">
              <a:avLst/>
            </a:prstGeom>
            <a:solidFill>
              <a:schemeClr val="accent3"/>
            </a:solidFill>
            <a:ln>
              <a:noFill/>
            </a:ln>
          </p:spPr>
          <p:txBody>
            <a:bodyPr spcFirstLastPara="1" wrap="square" lIns="91425" tIns="91425" rIns="91425" bIns="91425" anchor="ctr" anchorCtr="0">
              <a:noAutofit/>
            </a:bodyPr>
            <a:lstStyle/>
            <a:p>
              <a:endParaRPr/>
            </a:p>
          </p:txBody>
        </p:sp>
        <p:sp>
          <p:nvSpPr>
            <p:cNvPr id="312" name="Google Shape;312;p14"/>
            <p:cNvSpPr/>
            <p:nvPr/>
          </p:nvSpPr>
          <p:spPr>
            <a:xfrm>
              <a:off x="5399795" y="356358"/>
              <a:ext cx="2577000" cy="2577000"/>
            </a:xfrm>
            <a:prstGeom prst="pie">
              <a:avLst>
                <a:gd name="adj1" fmla="val 12554101"/>
                <a:gd name="adj2" fmla="val 16200000"/>
              </a:avLst>
            </a:prstGeom>
            <a:solidFill>
              <a:schemeClr val="lt1">
                <a:alpha val="9410"/>
              </a:schemeClr>
            </a:solidFill>
            <a:ln>
              <a:noFill/>
            </a:ln>
          </p:spPr>
          <p:txBody>
            <a:bodyPr spcFirstLastPara="1" wrap="square" lIns="91425" tIns="91425" rIns="91425" bIns="91425" anchor="ctr" anchorCtr="0">
              <a:noAutofit/>
            </a:bodyPr>
            <a:lstStyle/>
            <a:p>
              <a:endParaRPr/>
            </a:p>
          </p:txBody>
        </p:sp>
        <p:sp>
          <p:nvSpPr>
            <p:cNvPr id="313" name="Google Shape;313;p14"/>
            <p:cNvSpPr/>
            <p:nvPr/>
          </p:nvSpPr>
          <p:spPr>
            <a:xfrm rot="-9830444">
              <a:off x="6469759" y="3480727"/>
              <a:ext cx="320148" cy="320148"/>
            </a:xfrm>
            <a:prstGeom prst="pie">
              <a:avLst>
                <a:gd name="adj1" fmla="val 19376841"/>
                <a:gd name="adj2" fmla="val 16200000"/>
              </a:avLst>
            </a:prstGeom>
            <a:solidFill>
              <a:schemeClr val="lt1">
                <a:alpha val="9410"/>
              </a:schemeClr>
            </a:solidFill>
            <a:ln>
              <a:noFill/>
            </a:ln>
          </p:spPr>
          <p:txBody>
            <a:bodyPr spcFirstLastPara="1" wrap="square" lIns="91425" tIns="91425" rIns="91425" bIns="91425" anchor="ctr" anchorCtr="0">
              <a:noAutofit/>
            </a:bodyPr>
            <a:lstStyle/>
            <a:p>
              <a:endParaRPr/>
            </a:p>
          </p:txBody>
        </p:sp>
      </p:grpSp>
      <p:sp>
        <p:nvSpPr>
          <p:cNvPr id="314" name="Google Shape;314;p14"/>
          <p:cNvSpPr txBox="1">
            <a:spLocks noGrp="1"/>
          </p:cNvSpPr>
          <p:nvPr>
            <p:ph type="ctrTitle"/>
          </p:nvPr>
        </p:nvSpPr>
        <p:spPr>
          <a:xfrm>
            <a:off x="824000" y="1613813"/>
            <a:ext cx="4255500" cy="18729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endParaRPr/>
          </a:p>
        </p:txBody>
      </p:sp>
      <p:sp>
        <p:nvSpPr>
          <p:cNvPr id="315" name="Google Shape;315;p14"/>
          <p:cNvSpPr txBox="1">
            <a:spLocks noGrp="1"/>
          </p:cNvSpPr>
          <p:nvPr>
            <p:ph type="subTitle" idx="1"/>
          </p:nvPr>
        </p:nvSpPr>
        <p:spPr>
          <a:xfrm>
            <a:off x="824000" y="3596300"/>
            <a:ext cx="4255500" cy="6954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lt1"/>
              </a:buClr>
              <a:buSzPts val="1600"/>
              <a:buNone/>
              <a:defRPr sz="1600">
                <a:solidFill>
                  <a:schemeClr val="lt1"/>
                </a:solidFill>
              </a:defRPr>
            </a:lvl1pPr>
            <a:lvl2pPr lvl="1" rtl="0">
              <a:lnSpc>
                <a:spcPct val="100000"/>
              </a:lnSpc>
              <a:spcBef>
                <a:spcPts val="0"/>
              </a:spcBef>
              <a:spcAft>
                <a:spcPts val="0"/>
              </a:spcAft>
              <a:buClr>
                <a:schemeClr val="lt1"/>
              </a:buClr>
              <a:buSzPts val="1600"/>
              <a:buNone/>
              <a:defRPr sz="1600">
                <a:solidFill>
                  <a:schemeClr val="lt1"/>
                </a:solidFill>
              </a:defRPr>
            </a:lvl2pPr>
            <a:lvl3pPr lvl="2" rtl="0">
              <a:lnSpc>
                <a:spcPct val="100000"/>
              </a:lnSpc>
              <a:spcBef>
                <a:spcPts val="0"/>
              </a:spcBef>
              <a:spcAft>
                <a:spcPts val="0"/>
              </a:spcAft>
              <a:buClr>
                <a:schemeClr val="lt1"/>
              </a:buClr>
              <a:buSzPts val="1600"/>
              <a:buNone/>
              <a:defRPr sz="1600">
                <a:solidFill>
                  <a:schemeClr val="lt1"/>
                </a:solidFill>
              </a:defRPr>
            </a:lvl3pPr>
            <a:lvl4pPr lvl="3" rtl="0">
              <a:lnSpc>
                <a:spcPct val="100000"/>
              </a:lnSpc>
              <a:spcBef>
                <a:spcPts val="0"/>
              </a:spcBef>
              <a:spcAft>
                <a:spcPts val="0"/>
              </a:spcAft>
              <a:buClr>
                <a:schemeClr val="lt1"/>
              </a:buClr>
              <a:buSzPts val="1600"/>
              <a:buNone/>
              <a:defRPr sz="1600">
                <a:solidFill>
                  <a:schemeClr val="lt1"/>
                </a:solidFill>
              </a:defRPr>
            </a:lvl4pPr>
            <a:lvl5pPr lvl="4" rtl="0">
              <a:lnSpc>
                <a:spcPct val="100000"/>
              </a:lnSpc>
              <a:spcBef>
                <a:spcPts val="0"/>
              </a:spcBef>
              <a:spcAft>
                <a:spcPts val="0"/>
              </a:spcAft>
              <a:buClr>
                <a:schemeClr val="lt1"/>
              </a:buClr>
              <a:buSzPts val="1600"/>
              <a:buNone/>
              <a:defRPr sz="1600">
                <a:solidFill>
                  <a:schemeClr val="lt1"/>
                </a:solidFill>
              </a:defRPr>
            </a:lvl5pPr>
            <a:lvl6pPr lvl="5" rtl="0">
              <a:lnSpc>
                <a:spcPct val="100000"/>
              </a:lnSpc>
              <a:spcBef>
                <a:spcPts val="0"/>
              </a:spcBef>
              <a:spcAft>
                <a:spcPts val="0"/>
              </a:spcAft>
              <a:buClr>
                <a:schemeClr val="lt1"/>
              </a:buClr>
              <a:buSzPts val="1600"/>
              <a:buNone/>
              <a:defRPr sz="1600">
                <a:solidFill>
                  <a:schemeClr val="lt1"/>
                </a:solidFill>
              </a:defRPr>
            </a:lvl6pPr>
            <a:lvl7pPr lvl="6" rtl="0">
              <a:lnSpc>
                <a:spcPct val="100000"/>
              </a:lnSpc>
              <a:spcBef>
                <a:spcPts val="0"/>
              </a:spcBef>
              <a:spcAft>
                <a:spcPts val="0"/>
              </a:spcAft>
              <a:buClr>
                <a:schemeClr val="lt1"/>
              </a:buClr>
              <a:buSzPts val="1600"/>
              <a:buNone/>
              <a:defRPr sz="1600">
                <a:solidFill>
                  <a:schemeClr val="lt1"/>
                </a:solidFill>
              </a:defRPr>
            </a:lvl7pPr>
            <a:lvl8pPr lvl="7" rtl="0">
              <a:lnSpc>
                <a:spcPct val="100000"/>
              </a:lnSpc>
              <a:spcBef>
                <a:spcPts val="0"/>
              </a:spcBef>
              <a:spcAft>
                <a:spcPts val="0"/>
              </a:spcAft>
              <a:buClr>
                <a:schemeClr val="lt1"/>
              </a:buClr>
              <a:buSzPts val="1600"/>
              <a:buNone/>
              <a:defRPr sz="1600">
                <a:solidFill>
                  <a:schemeClr val="lt1"/>
                </a:solidFill>
              </a:defRPr>
            </a:lvl8pPr>
            <a:lvl9pPr lvl="8" rtl="0">
              <a:lnSpc>
                <a:spcPct val="100000"/>
              </a:lnSpc>
              <a:spcBef>
                <a:spcPts val="0"/>
              </a:spcBef>
              <a:spcAft>
                <a:spcPts val="0"/>
              </a:spcAft>
              <a:buClr>
                <a:schemeClr val="lt1"/>
              </a:buClr>
              <a:buSzPts val="1600"/>
              <a:buNone/>
              <a:defRPr sz="1600">
                <a:solidFill>
                  <a:schemeClr val="lt1"/>
                </a:solidFill>
              </a:defRPr>
            </a:lvl9pPr>
          </a:lstStyle>
          <a:p>
            <a:endParaRPr/>
          </a:p>
        </p:txBody>
      </p:sp>
      <p:sp>
        <p:nvSpPr>
          <p:cNvPr id="316" name="Google Shape;316;p1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it-IT">
                <a:solidFill>
                  <a:srgbClr val="FFFFFF"/>
                </a:solidFill>
              </a:rPr>
              <a:pPr/>
              <a:t>‹N›</a:t>
            </a:fld>
            <a:endParaRPr>
              <a:solidFill>
                <a:srgbClr val="FFFFFF"/>
              </a:solidFill>
            </a:endParaRPr>
          </a:p>
        </p:txBody>
      </p:sp>
    </p:spTree>
    <p:extLst>
      <p:ext uri="{BB962C8B-B14F-4D97-AF65-F5344CB8AC3E}">
        <p14:creationId xmlns:p14="http://schemas.microsoft.com/office/powerpoint/2010/main" val="11814319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bg>
      <p:bgPr>
        <a:solidFill>
          <a:schemeClr val="dk1"/>
        </a:solidFill>
        <a:effectLst/>
      </p:bgPr>
    </p:bg>
    <p:spTree>
      <p:nvGrpSpPr>
        <p:cNvPr id="1" name="Shape 317"/>
        <p:cNvGrpSpPr/>
        <p:nvPr/>
      </p:nvGrpSpPr>
      <p:grpSpPr>
        <a:xfrm>
          <a:off x="0" y="0"/>
          <a:ext cx="0" cy="0"/>
          <a:chOff x="0" y="0"/>
          <a:chExt cx="0" cy="0"/>
        </a:xfrm>
      </p:grpSpPr>
      <p:grpSp>
        <p:nvGrpSpPr>
          <p:cNvPr id="318" name="Google Shape;318;p15"/>
          <p:cNvGrpSpPr/>
          <p:nvPr/>
        </p:nvGrpSpPr>
        <p:grpSpPr>
          <a:xfrm>
            <a:off x="146769" y="3406"/>
            <a:ext cx="1233215" cy="1384535"/>
            <a:chOff x="146769" y="3406"/>
            <a:chExt cx="1233215" cy="1384535"/>
          </a:xfrm>
        </p:grpSpPr>
        <p:grpSp>
          <p:nvGrpSpPr>
            <p:cNvPr id="319" name="Google Shape;319;p15"/>
            <p:cNvGrpSpPr/>
            <p:nvPr/>
          </p:nvGrpSpPr>
          <p:grpSpPr>
            <a:xfrm>
              <a:off x="1063183" y="3406"/>
              <a:ext cx="316800" cy="688513"/>
              <a:chOff x="1063183" y="3406"/>
              <a:chExt cx="316800" cy="688513"/>
            </a:xfrm>
          </p:grpSpPr>
          <p:sp>
            <p:nvSpPr>
              <p:cNvPr id="320" name="Google Shape;320;p15"/>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21" name="Google Shape;321;p15"/>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22" name="Google Shape;322;p15"/>
            <p:cNvGrpSpPr/>
            <p:nvPr/>
          </p:nvGrpSpPr>
          <p:grpSpPr>
            <a:xfrm>
              <a:off x="604976" y="3406"/>
              <a:ext cx="316800" cy="1036524"/>
              <a:chOff x="604976" y="3406"/>
              <a:chExt cx="316800" cy="1036524"/>
            </a:xfrm>
          </p:grpSpPr>
          <p:sp>
            <p:nvSpPr>
              <p:cNvPr id="323" name="Google Shape;323;p15"/>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24" name="Google Shape;324;p15"/>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25" name="Google Shape;325;p15"/>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26" name="Google Shape;326;p15"/>
            <p:cNvGrpSpPr/>
            <p:nvPr/>
          </p:nvGrpSpPr>
          <p:grpSpPr>
            <a:xfrm>
              <a:off x="146769" y="3406"/>
              <a:ext cx="316800" cy="1384535"/>
              <a:chOff x="146769" y="3406"/>
              <a:chExt cx="316800" cy="1384535"/>
            </a:xfrm>
          </p:grpSpPr>
          <p:sp>
            <p:nvSpPr>
              <p:cNvPr id="327" name="Google Shape;327;p15"/>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28" name="Google Shape;328;p15"/>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29" name="Google Shape;329;p15"/>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30" name="Google Shape;330;p15"/>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grpSp>
        <p:nvGrpSpPr>
          <p:cNvPr id="331" name="Google Shape;331;p15"/>
          <p:cNvGrpSpPr/>
          <p:nvPr/>
        </p:nvGrpSpPr>
        <p:grpSpPr>
          <a:xfrm>
            <a:off x="6775084" y="2904008"/>
            <a:ext cx="2186148" cy="2239500"/>
            <a:chOff x="6775084" y="2904008"/>
            <a:chExt cx="2186148" cy="2239500"/>
          </a:xfrm>
        </p:grpSpPr>
        <p:grpSp>
          <p:nvGrpSpPr>
            <p:cNvPr id="332" name="Google Shape;332;p15"/>
            <p:cNvGrpSpPr/>
            <p:nvPr/>
          </p:nvGrpSpPr>
          <p:grpSpPr>
            <a:xfrm>
              <a:off x="6775084" y="4253708"/>
              <a:ext cx="409500" cy="889800"/>
              <a:chOff x="6775084" y="4253708"/>
              <a:chExt cx="409500" cy="889800"/>
            </a:xfrm>
          </p:grpSpPr>
          <p:sp>
            <p:nvSpPr>
              <p:cNvPr id="333" name="Google Shape;333;p15"/>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34" name="Google Shape;334;p15"/>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35" name="Google Shape;335;p15"/>
            <p:cNvGrpSpPr/>
            <p:nvPr/>
          </p:nvGrpSpPr>
          <p:grpSpPr>
            <a:xfrm>
              <a:off x="7367299" y="3804008"/>
              <a:ext cx="409500" cy="1339500"/>
              <a:chOff x="7367299" y="3804008"/>
              <a:chExt cx="409500" cy="1339500"/>
            </a:xfrm>
          </p:grpSpPr>
          <p:sp>
            <p:nvSpPr>
              <p:cNvPr id="336" name="Google Shape;336;p15"/>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37" name="Google Shape;337;p15"/>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38" name="Google Shape;338;p15"/>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39" name="Google Shape;339;p15"/>
            <p:cNvGrpSpPr/>
            <p:nvPr/>
          </p:nvGrpSpPr>
          <p:grpSpPr>
            <a:xfrm>
              <a:off x="7959516" y="3354008"/>
              <a:ext cx="409500" cy="1789500"/>
              <a:chOff x="7959516" y="3354008"/>
              <a:chExt cx="409500" cy="1789500"/>
            </a:xfrm>
          </p:grpSpPr>
          <p:sp>
            <p:nvSpPr>
              <p:cNvPr id="340" name="Google Shape;340;p15"/>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1" name="Google Shape;341;p15"/>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2" name="Google Shape;342;p15"/>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3" name="Google Shape;343;p15"/>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44" name="Google Shape;344;p15"/>
            <p:cNvGrpSpPr/>
            <p:nvPr/>
          </p:nvGrpSpPr>
          <p:grpSpPr>
            <a:xfrm>
              <a:off x="8551731" y="2904008"/>
              <a:ext cx="409500" cy="2239500"/>
              <a:chOff x="8551731" y="2904008"/>
              <a:chExt cx="409500" cy="2239500"/>
            </a:xfrm>
          </p:grpSpPr>
          <p:sp>
            <p:nvSpPr>
              <p:cNvPr id="345" name="Google Shape;345;p15"/>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6" name="Google Shape;346;p15"/>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7" name="Google Shape;347;p15"/>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8" name="Google Shape;348;p15"/>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49" name="Google Shape;349;p15"/>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sp>
        <p:nvSpPr>
          <p:cNvPr id="350" name="Google Shape;350;p15"/>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endParaRPr/>
          </a:p>
        </p:txBody>
      </p:sp>
      <p:sp>
        <p:nvSpPr>
          <p:cNvPr id="351" name="Google Shape;351;p1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it-IT">
                <a:solidFill>
                  <a:srgbClr val="FFFFFF"/>
                </a:solidFill>
              </a:rPr>
              <a:pPr/>
              <a:t>‹N›</a:t>
            </a:fld>
            <a:endParaRPr>
              <a:solidFill>
                <a:srgbClr val="FFFFFF"/>
              </a:solidFill>
            </a:endParaRPr>
          </a:p>
        </p:txBody>
      </p:sp>
    </p:spTree>
    <p:extLst>
      <p:ext uri="{BB962C8B-B14F-4D97-AF65-F5344CB8AC3E}">
        <p14:creationId xmlns:p14="http://schemas.microsoft.com/office/powerpoint/2010/main" val="21634845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352"/>
        <p:cNvGrpSpPr/>
        <p:nvPr/>
      </p:nvGrpSpPr>
      <p:grpSpPr>
        <a:xfrm>
          <a:off x="0" y="0"/>
          <a:ext cx="0" cy="0"/>
          <a:chOff x="0" y="0"/>
          <a:chExt cx="0" cy="0"/>
        </a:xfrm>
      </p:grpSpPr>
      <p:grpSp>
        <p:nvGrpSpPr>
          <p:cNvPr id="353" name="Google Shape;353;p16"/>
          <p:cNvGrpSpPr/>
          <p:nvPr/>
        </p:nvGrpSpPr>
        <p:grpSpPr>
          <a:xfrm>
            <a:off x="625966" y="299376"/>
            <a:ext cx="999312" cy="999312"/>
            <a:chOff x="348199" y="179450"/>
            <a:chExt cx="1116300" cy="1116300"/>
          </a:xfrm>
        </p:grpSpPr>
        <p:sp>
          <p:nvSpPr>
            <p:cNvPr id="354" name="Google Shape;354;p1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sp>
          <p:nvSpPr>
            <p:cNvPr id="355" name="Google Shape;355;p1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grpSp>
      <p:sp>
        <p:nvSpPr>
          <p:cNvPr id="356" name="Google Shape;356;p1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57" name="Google Shape;357;p16"/>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58" name="Google Shape;358;p1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41528396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59"/>
        <p:cNvGrpSpPr/>
        <p:nvPr/>
      </p:nvGrpSpPr>
      <p:grpSpPr>
        <a:xfrm>
          <a:off x="0" y="0"/>
          <a:ext cx="0" cy="0"/>
          <a:chOff x="0" y="0"/>
          <a:chExt cx="0" cy="0"/>
        </a:xfrm>
      </p:grpSpPr>
      <p:grpSp>
        <p:nvGrpSpPr>
          <p:cNvPr id="360" name="Google Shape;360;p17"/>
          <p:cNvGrpSpPr/>
          <p:nvPr/>
        </p:nvGrpSpPr>
        <p:grpSpPr>
          <a:xfrm>
            <a:off x="625966" y="299376"/>
            <a:ext cx="999312" cy="999312"/>
            <a:chOff x="348199" y="179450"/>
            <a:chExt cx="1116300" cy="1116300"/>
          </a:xfrm>
        </p:grpSpPr>
        <p:sp>
          <p:nvSpPr>
            <p:cNvPr id="361" name="Google Shape;361;p1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sp>
          <p:nvSpPr>
            <p:cNvPr id="362" name="Google Shape;362;p1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grpSp>
      <p:sp>
        <p:nvSpPr>
          <p:cNvPr id="363" name="Google Shape;363;p17"/>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64" name="Google Shape;364;p17"/>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65" name="Google Shape;365;p17"/>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66" name="Google Shape;366;p1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1903346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367"/>
        <p:cNvGrpSpPr/>
        <p:nvPr/>
      </p:nvGrpSpPr>
      <p:grpSpPr>
        <a:xfrm>
          <a:off x="0" y="0"/>
          <a:ext cx="0" cy="0"/>
          <a:chOff x="0" y="0"/>
          <a:chExt cx="0" cy="0"/>
        </a:xfrm>
      </p:grpSpPr>
      <p:grpSp>
        <p:nvGrpSpPr>
          <p:cNvPr id="368" name="Google Shape;368;p18"/>
          <p:cNvGrpSpPr/>
          <p:nvPr/>
        </p:nvGrpSpPr>
        <p:grpSpPr>
          <a:xfrm>
            <a:off x="625966" y="299376"/>
            <a:ext cx="999312" cy="999312"/>
            <a:chOff x="348199" y="179450"/>
            <a:chExt cx="1116300" cy="1116300"/>
          </a:xfrm>
        </p:grpSpPr>
        <p:sp>
          <p:nvSpPr>
            <p:cNvPr id="369" name="Google Shape;369;p18"/>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sp>
          <p:nvSpPr>
            <p:cNvPr id="370" name="Google Shape;370;p18"/>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grpSp>
      <p:sp>
        <p:nvSpPr>
          <p:cNvPr id="371" name="Google Shape;371;p18"/>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72" name="Google Shape;372;p1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3656009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373"/>
        <p:cNvGrpSpPr/>
        <p:nvPr/>
      </p:nvGrpSpPr>
      <p:grpSpPr>
        <a:xfrm>
          <a:off x="0" y="0"/>
          <a:ext cx="0" cy="0"/>
          <a:chOff x="0" y="0"/>
          <a:chExt cx="0" cy="0"/>
        </a:xfrm>
      </p:grpSpPr>
      <p:grpSp>
        <p:nvGrpSpPr>
          <p:cNvPr id="374" name="Google Shape;374;p19"/>
          <p:cNvGrpSpPr/>
          <p:nvPr/>
        </p:nvGrpSpPr>
        <p:grpSpPr>
          <a:xfrm>
            <a:off x="625966" y="299376"/>
            <a:ext cx="999312" cy="999312"/>
            <a:chOff x="348199" y="179450"/>
            <a:chExt cx="1116300" cy="1116300"/>
          </a:xfrm>
        </p:grpSpPr>
        <p:sp>
          <p:nvSpPr>
            <p:cNvPr id="375" name="Google Shape;375;p1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sp>
          <p:nvSpPr>
            <p:cNvPr id="376" name="Google Shape;376;p1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grpSp>
      <p:sp>
        <p:nvSpPr>
          <p:cNvPr id="377" name="Google Shape;377;p19"/>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378" name="Google Shape;378;p19"/>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379" name="Google Shape;379;p1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12508080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bg>
      <p:bgPr>
        <a:solidFill>
          <a:schemeClr val="dk1"/>
        </a:solidFill>
        <a:effectLst/>
      </p:bgPr>
    </p:bg>
    <p:spTree>
      <p:nvGrpSpPr>
        <p:cNvPr id="1" name="Shape 380"/>
        <p:cNvGrpSpPr/>
        <p:nvPr/>
      </p:nvGrpSpPr>
      <p:grpSpPr>
        <a:xfrm>
          <a:off x="0" y="0"/>
          <a:ext cx="0" cy="0"/>
          <a:chOff x="0" y="0"/>
          <a:chExt cx="0" cy="0"/>
        </a:xfrm>
      </p:grpSpPr>
      <p:grpSp>
        <p:nvGrpSpPr>
          <p:cNvPr id="381" name="Google Shape;381;p20"/>
          <p:cNvGrpSpPr/>
          <p:nvPr/>
        </p:nvGrpSpPr>
        <p:grpSpPr>
          <a:xfrm>
            <a:off x="6866714" y="1306"/>
            <a:ext cx="2267451" cy="2601690"/>
            <a:chOff x="6790514" y="1306"/>
            <a:chExt cx="2267451" cy="2601690"/>
          </a:xfrm>
        </p:grpSpPr>
        <p:grpSp>
          <p:nvGrpSpPr>
            <p:cNvPr id="382" name="Google Shape;382;p20"/>
            <p:cNvGrpSpPr/>
            <p:nvPr/>
          </p:nvGrpSpPr>
          <p:grpSpPr>
            <a:xfrm>
              <a:off x="7067465" y="1306"/>
              <a:ext cx="1990500" cy="1990200"/>
              <a:chOff x="7067465" y="1306"/>
              <a:chExt cx="1990500" cy="1990200"/>
            </a:xfrm>
          </p:grpSpPr>
          <p:sp>
            <p:nvSpPr>
              <p:cNvPr id="383" name="Google Shape;383;p20"/>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84" name="Google Shape;384;p20"/>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85" name="Google Shape;385;p20"/>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86" name="Google Shape;386;p20"/>
            <p:cNvGrpSpPr/>
            <p:nvPr/>
          </p:nvGrpSpPr>
          <p:grpSpPr>
            <a:xfrm>
              <a:off x="8207126" y="1807996"/>
              <a:ext cx="795000" cy="795000"/>
              <a:chOff x="8207126" y="1807996"/>
              <a:chExt cx="795000" cy="795000"/>
            </a:xfrm>
          </p:grpSpPr>
          <p:sp>
            <p:nvSpPr>
              <p:cNvPr id="387" name="Google Shape;387;p20"/>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88" name="Google Shape;388;p20"/>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89" name="Google Shape;389;p20"/>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390" name="Google Shape;390;p20"/>
            <p:cNvGrpSpPr/>
            <p:nvPr/>
          </p:nvGrpSpPr>
          <p:grpSpPr>
            <a:xfrm>
              <a:off x="6790514" y="118857"/>
              <a:ext cx="548700" cy="548700"/>
              <a:chOff x="6790514" y="118857"/>
              <a:chExt cx="548700" cy="548700"/>
            </a:xfrm>
          </p:grpSpPr>
          <p:sp>
            <p:nvSpPr>
              <p:cNvPr id="391" name="Google Shape;391;p20"/>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392" name="Google Shape;392;p20"/>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sp>
        <p:nvSpPr>
          <p:cNvPr id="393" name="Google Shape;393;p20"/>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lt1"/>
              </a:buClr>
              <a:buSzPts val="3600"/>
              <a:buNone/>
              <a:defRPr sz="3600">
                <a:solidFill>
                  <a:schemeClr val="lt1"/>
                </a:solidFill>
              </a:defRPr>
            </a:lvl1pPr>
            <a:lvl2pPr lvl="1" rtl="0">
              <a:spcBef>
                <a:spcPts val="0"/>
              </a:spcBef>
              <a:spcAft>
                <a:spcPts val="0"/>
              </a:spcAft>
              <a:buClr>
                <a:schemeClr val="lt1"/>
              </a:buClr>
              <a:buSzPts val="3600"/>
              <a:buNone/>
              <a:defRPr sz="3600">
                <a:solidFill>
                  <a:schemeClr val="lt1"/>
                </a:solidFill>
              </a:defRPr>
            </a:lvl2pPr>
            <a:lvl3pPr lvl="2" rtl="0">
              <a:spcBef>
                <a:spcPts val="0"/>
              </a:spcBef>
              <a:spcAft>
                <a:spcPts val="0"/>
              </a:spcAft>
              <a:buClr>
                <a:schemeClr val="lt1"/>
              </a:buClr>
              <a:buSzPts val="3600"/>
              <a:buNone/>
              <a:defRPr sz="3600">
                <a:solidFill>
                  <a:schemeClr val="lt1"/>
                </a:solidFill>
              </a:defRPr>
            </a:lvl3pPr>
            <a:lvl4pPr lvl="3" rtl="0">
              <a:spcBef>
                <a:spcPts val="0"/>
              </a:spcBef>
              <a:spcAft>
                <a:spcPts val="0"/>
              </a:spcAft>
              <a:buClr>
                <a:schemeClr val="lt1"/>
              </a:buClr>
              <a:buSzPts val="3600"/>
              <a:buNone/>
              <a:defRPr sz="3600">
                <a:solidFill>
                  <a:schemeClr val="lt1"/>
                </a:solidFill>
              </a:defRPr>
            </a:lvl4pPr>
            <a:lvl5pPr lvl="4" rtl="0">
              <a:spcBef>
                <a:spcPts val="0"/>
              </a:spcBef>
              <a:spcAft>
                <a:spcPts val="0"/>
              </a:spcAft>
              <a:buClr>
                <a:schemeClr val="lt1"/>
              </a:buClr>
              <a:buSzPts val="3600"/>
              <a:buNone/>
              <a:defRPr sz="3600">
                <a:solidFill>
                  <a:schemeClr val="lt1"/>
                </a:solidFill>
              </a:defRPr>
            </a:lvl5pPr>
            <a:lvl6pPr lvl="5" rtl="0">
              <a:spcBef>
                <a:spcPts val="0"/>
              </a:spcBef>
              <a:spcAft>
                <a:spcPts val="0"/>
              </a:spcAft>
              <a:buClr>
                <a:schemeClr val="lt1"/>
              </a:buClr>
              <a:buSzPts val="3600"/>
              <a:buNone/>
              <a:defRPr sz="3600">
                <a:solidFill>
                  <a:schemeClr val="lt1"/>
                </a:solidFill>
              </a:defRPr>
            </a:lvl6pPr>
            <a:lvl7pPr lvl="6" rtl="0">
              <a:spcBef>
                <a:spcPts val="0"/>
              </a:spcBef>
              <a:spcAft>
                <a:spcPts val="0"/>
              </a:spcAft>
              <a:buClr>
                <a:schemeClr val="lt1"/>
              </a:buClr>
              <a:buSzPts val="3600"/>
              <a:buNone/>
              <a:defRPr sz="3600">
                <a:solidFill>
                  <a:schemeClr val="lt1"/>
                </a:solidFill>
              </a:defRPr>
            </a:lvl7pPr>
            <a:lvl8pPr lvl="7" rtl="0">
              <a:spcBef>
                <a:spcPts val="0"/>
              </a:spcBef>
              <a:spcAft>
                <a:spcPts val="0"/>
              </a:spcAft>
              <a:buClr>
                <a:schemeClr val="lt1"/>
              </a:buClr>
              <a:buSzPts val="3600"/>
              <a:buNone/>
              <a:defRPr sz="3600">
                <a:solidFill>
                  <a:schemeClr val="lt1"/>
                </a:solidFill>
              </a:defRPr>
            </a:lvl8pPr>
            <a:lvl9pPr lvl="8" rtl="0">
              <a:spcBef>
                <a:spcPts val="0"/>
              </a:spcBef>
              <a:spcAft>
                <a:spcPts val="0"/>
              </a:spcAft>
              <a:buClr>
                <a:schemeClr val="lt1"/>
              </a:buClr>
              <a:buSzPts val="3600"/>
              <a:buNone/>
              <a:defRPr sz="3600">
                <a:solidFill>
                  <a:schemeClr val="lt1"/>
                </a:solidFill>
              </a:defRPr>
            </a:lvl9pPr>
          </a:lstStyle>
          <a:p>
            <a:endParaRPr/>
          </a:p>
        </p:txBody>
      </p:sp>
      <p:sp>
        <p:nvSpPr>
          <p:cNvPr id="394" name="Google Shape;394;p2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it-IT">
                <a:solidFill>
                  <a:srgbClr val="FFFFFF"/>
                </a:solidFill>
              </a:rPr>
              <a:pPr/>
              <a:t>‹N›</a:t>
            </a:fld>
            <a:endParaRPr>
              <a:solidFill>
                <a:srgbClr val="FFFFFF"/>
              </a:solidFill>
            </a:endParaRPr>
          </a:p>
        </p:txBody>
      </p:sp>
    </p:spTree>
    <p:extLst>
      <p:ext uri="{BB962C8B-B14F-4D97-AF65-F5344CB8AC3E}">
        <p14:creationId xmlns:p14="http://schemas.microsoft.com/office/powerpoint/2010/main" val="22730282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95"/>
        <p:cNvGrpSpPr/>
        <p:nvPr/>
      </p:nvGrpSpPr>
      <p:grpSpPr>
        <a:xfrm>
          <a:off x="0" y="0"/>
          <a:ext cx="0" cy="0"/>
          <a:chOff x="0" y="0"/>
          <a:chExt cx="0" cy="0"/>
        </a:xfrm>
      </p:grpSpPr>
      <p:grpSp>
        <p:nvGrpSpPr>
          <p:cNvPr id="396" name="Google Shape;396;p21"/>
          <p:cNvGrpSpPr/>
          <p:nvPr/>
        </p:nvGrpSpPr>
        <p:grpSpPr>
          <a:xfrm>
            <a:off x="625966" y="299376"/>
            <a:ext cx="999312" cy="999312"/>
            <a:chOff x="348199" y="179450"/>
            <a:chExt cx="1116300" cy="1116300"/>
          </a:xfrm>
        </p:grpSpPr>
        <p:sp>
          <p:nvSpPr>
            <p:cNvPr id="397" name="Google Shape;397;p21"/>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sp>
          <p:nvSpPr>
            <p:cNvPr id="398" name="Google Shape;398;p21"/>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grpSp>
      <p:sp>
        <p:nvSpPr>
          <p:cNvPr id="399" name="Google Shape;399;p21"/>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400" name="Google Shape;400;p21"/>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rtl="0">
              <a:lnSpc>
                <a:spcPct val="100000"/>
              </a:lnSpc>
              <a:spcBef>
                <a:spcPts val="0"/>
              </a:spcBef>
              <a:spcAft>
                <a:spcPts val="0"/>
              </a:spcAft>
              <a:buSzPts val="1600"/>
              <a:buNone/>
              <a:defRPr sz="1600"/>
            </a:lvl1pPr>
            <a:lvl2pPr lvl="1" rtl="0">
              <a:lnSpc>
                <a:spcPct val="100000"/>
              </a:lnSpc>
              <a:spcBef>
                <a:spcPts val="0"/>
              </a:spcBef>
              <a:spcAft>
                <a:spcPts val="0"/>
              </a:spcAft>
              <a:buSzPts val="1600"/>
              <a:buNone/>
              <a:defRPr sz="1600"/>
            </a:lvl2pPr>
            <a:lvl3pPr lvl="2" rtl="0">
              <a:lnSpc>
                <a:spcPct val="100000"/>
              </a:lnSpc>
              <a:spcBef>
                <a:spcPts val="0"/>
              </a:spcBef>
              <a:spcAft>
                <a:spcPts val="0"/>
              </a:spcAft>
              <a:buSzPts val="1600"/>
              <a:buNone/>
              <a:defRPr sz="1600"/>
            </a:lvl3pPr>
            <a:lvl4pPr lvl="3" rtl="0">
              <a:lnSpc>
                <a:spcPct val="100000"/>
              </a:lnSpc>
              <a:spcBef>
                <a:spcPts val="0"/>
              </a:spcBef>
              <a:spcAft>
                <a:spcPts val="0"/>
              </a:spcAft>
              <a:buSzPts val="1600"/>
              <a:buNone/>
              <a:defRPr sz="1600"/>
            </a:lvl4pPr>
            <a:lvl5pPr lvl="4" rtl="0">
              <a:lnSpc>
                <a:spcPct val="100000"/>
              </a:lnSpc>
              <a:spcBef>
                <a:spcPts val="0"/>
              </a:spcBef>
              <a:spcAft>
                <a:spcPts val="0"/>
              </a:spcAft>
              <a:buSzPts val="1600"/>
              <a:buNone/>
              <a:defRPr sz="1600"/>
            </a:lvl5pPr>
            <a:lvl6pPr lvl="5" rtl="0">
              <a:lnSpc>
                <a:spcPct val="100000"/>
              </a:lnSpc>
              <a:spcBef>
                <a:spcPts val="0"/>
              </a:spcBef>
              <a:spcAft>
                <a:spcPts val="0"/>
              </a:spcAft>
              <a:buSzPts val="1600"/>
              <a:buNone/>
              <a:defRPr sz="1600"/>
            </a:lvl6pPr>
            <a:lvl7pPr lvl="6" rtl="0">
              <a:lnSpc>
                <a:spcPct val="100000"/>
              </a:lnSpc>
              <a:spcBef>
                <a:spcPts val="0"/>
              </a:spcBef>
              <a:spcAft>
                <a:spcPts val="0"/>
              </a:spcAft>
              <a:buSzPts val="1600"/>
              <a:buNone/>
              <a:defRPr sz="1600"/>
            </a:lvl7pPr>
            <a:lvl8pPr lvl="7" rtl="0">
              <a:lnSpc>
                <a:spcPct val="100000"/>
              </a:lnSpc>
              <a:spcBef>
                <a:spcPts val="0"/>
              </a:spcBef>
              <a:spcAft>
                <a:spcPts val="0"/>
              </a:spcAft>
              <a:buSzPts val="1600"/>
              <a:buNone/>
              <a:defRPr sz="1600"/>
            </a:lvl8pPr>
            <a:lvl9pPr lvl="8" rtl="0">
              <a:lnSpc>
                <a:spcPct val="100000"/>
              </a:lnSpc>
              <a:spcBef>
                <a:spcPts val="0"/>
              </a:spcBef>
              <a:spcAft>
                <a:spcPts val="0"/>
              </a:spcAft>
              <a:buSzPts val="1600"/>
              <a:buNone/>
              <a:defRPr sz="1600"/>
            </a:lvl9pPr>
          </a:lstStyle>
          <a:p>
            <a:endParaRPr/>
          </a:p>
        </p:txBody>
      </p:sp>
      <p:sp>
        <p:nvSpPr>
          <p:cNvPr id="401" name="Google Shape;401;p21"/>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rtl="0">
              <a:spcBef>
                <a:spcPts val="0"/>
              </a:spcBef>
              <a:spcAft>
                <a:spcPts val="0"/>
              </a:spcAft>
              <a:buSzPts val="1300"/>
              <a:buChar char="●"/>
              <a:defRPr/>
            </a:lvl1pPr>
            <a:lvl2pPr marL="914400" lvl="1" indent="-298450" rtl="0">
              <a:spcBef>
                <a:spcPts val="1600"/>
              </a:spcBef>
              <a:spcAft>
                <a:spcPts val="0"/>
              </a:spcAft>
              <a:buSzPts val="1100"/>
              <a:buChar char="○"/>
              <a:defRPr/>
            </a:lvl2pPr>
            <a:lvl3pPr marL="1371600" lvl="2" indent="-298450" rtl="0">
              <a:spcBef>
                <a:spcPts val="1600"/>
              </a:spcBef>
              <a:spcAft>
                <a:spcPts val="0"/>
              </a:spcAft>
              <a:buSzPts val="1100"/>
              <a:buChar char="■"/>
              <a:defRPr/>
            </a:lvl3pPr>
            <a:lvl4pPr marL="1828800" lvl="3" indent="-298450" rtl="0">
              <a:spcBef>
                <a:spcPts val="1600"/>
              </a:spcBef>
              <a:spcAft>
                <a:spcPts val="0"/>
              </a:spcAft>
              <a:buSzPts val="1100"/>
              <a:buChar char="●"/>
              <a:defRPr/>
            </a:lvl4pPr>
            <a:lvl5pPr marL="2286000" lvl="4" indent="-298450" rtl="0">
              <a:spcBef>
                <a:spcPts val="1600"/>
              </a:spcBef>
              <a:spcAft>
                <a:spcPts val="0"/>
              </a:spcAft>
              <a:buSzPts val="1100"/>
              <a:buChar char="○"/>
              <a:defRPr/>
            </a:lvl5pPr>
            <a:lvl6pPr marL="2743200" lvl="5" indent="-298450" rtl="0">
              <a:spcBef>
                <a:spcPts val="1600"/>
              </a:spcBef>
              <a:spcAft>
                <a:spcPts val="0"/>
              </a:spcAft>
              <a:buSzPts val="1100"/>
              <a:buChar char="■"/>
              <a:defRPr/>
            </a:lvl6pPr>
            <a:lvl7pPr marL="3200400" lvl="6" indent="-298450" rtl="0">
              <a:spcBef>
                <a:spcPts val="1600"/>
              </a:spcBef>
              <a:spcAft>
                <a:spcPts val="0"/>
              </a:spcAft>
              <a:buSzPts val="1100"/>
              <a:buChar char="●"/>
              <a:defRPr/>
            </a:lvl7pPr>
            <a:lvl8pPr marL="3657600" lvl="7" indent="-298450" rtl="0">
              <a:spcBef>
                <a:spcPts val="1600"/>
              </a:spcBef>
              <a:spcAft>
                <a:spcPts val="0"/>
              </a:spcAft>
              <a:buSzPts val="1100"/>
              <a:buChar char="○"/>
              <a:defRPr/>
            </a:lvl8pPr>
            <a:lvl9pPr marL="4114800" lvl="8" indent="-298450" rtl="0">
              <a:spcBef>
                <a:spcPts val="1600"/>
              </a:spcBef>
              <a:spcAft>
                <a:spcPts val="1600"/>
              </a:spcAft>
              <a:buSzPts val="1100"/>
              <a:buChar char="■"/>
              <a:defRPr/>
            </a:lvl9pPr>
          </a:lstStyle>
          <a:p>
            <a:endParaRPr/>
          </a:p>
        </p:txBody>
      </p:sp>
      <p:sp>
        <p:nvSpPr>
          <p:cNvPr id="402" name="Google Shape;402;p2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19048789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03"/>
        <p:cNvGrpSpPr/>
        <p:nvPr/>
      </p:nvGrpSpPr>
      <p:grpSpPr>
        <a:xfrm>
          <a:off x="0" y="0"/>
          <a:ext cx="0" cy="0"/>
          <a:chOff x="0" y="0"/>
          <a:chExt cx="0" cy="0"/>
        </a:xfrm>
      </p:grpSpPr>
      <p:grpSp>
        <p:nvGrpSpPr>
          <p:cNvPr id="404" name="Google Shape;404;p22"/>
          <p:cNvGrpSpPr/>
          <p:nvPr/>
        </p:nvGrpSpPr>
        <p:grpSpPr>
          <a:xfrm>
            <a:off x="713373" y="3847119"/>
            <a:ext cx="825392" cy="825392"/>
            <a:chOff x="348199" y="179450"/>
            <a:chExt cx="1116300" cy="1116300"/>
          </a:xfrm>
        </p:grpSpPr>
        <p:sp>
          <p:nvSpPr>
            <p:cNvPr id="405" name="Google Shape;405;p22"/>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sp>
          <p:nvSpPr>
            <p:cNvPr id="406" name="Google Shape;406;p22"/>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endParaRPr/>
            </a:p>
          </p:txBody>
        </p:sp>
      </p:grpSp>
      <p:sp>
        <p:nvSpPr>
          <p:cNvPr id="407" name="Google Shape;407;p22"/>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rtl="0">
              <a:lnSpc>
                <a:spcPct val="100000"/>
              </a:lnSpc>
              <a:spcBef>
                <a:spcPts val="0"/>
              </a:spcBef>
              <a:spcAft>
                <a:spcPts val="0"/>
              </a:spcAft>
              <a:buSzPts val="1300"/>
              <a:buNone/>
              <a:defRPr/>
            </a:lvl1pPr>
          </a:lstStyle>
          <a:p>
            <a:endParaRPr/>
          </a:p>
        </p:txBody>
      </p:sp>
      <p:sp>
        <p:nvSpPr>
          <p:cNvPr id="408" name="Google Shape;408;p22"/>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2789300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49"/>
        <p:cNvGrpSpPr/>
        <p:nvPr/>
      </p:nvGrpSpPr>
      <p:grpSpPr>
        <a:xfrm>
          <a:off x="0" y="0"/>
          <a:ext cx="0" cy="0"/>
          <a:chOff x="0" y="0"/>
          <a:chExt cx="0" cy="0"/>
        </a:xfrm>
      </p:grpSpPr>
      <p:grpSp>
        <p:nvGrpSpPr>
          <p:cNvPr id="50" name="Google Shape;50;p3"/>
          <p:cNvGrpSpPr/>
          <p:nvPr/>
        </p:nvGrpSpPr>
        <p:grpSpPr>
          <a:xfrm>
            <a:off x="146769" y="3406"/>
            <a:ext cx="1233215" cy="1384535"/>
            <a:chOff x="146769" y="3406"/>
            <a:chExt cx="1233215" cy="1384535"/>
          </a:xfrm>
        </p:grpSpPr>
        <p:grpSp>
          <p:nvGrpSpPr>
            <p:cNvPr id="51" name="Google Shape;51;p3"/>
            <p:cNvGrpSpPr/>
            <p:nvPr/>
          </p:nvGrpSpPr>
          <p:grpSpPr>
            <a:xfrm>
              <a:off x="1063183" y="3406"/>
              <a:ext cx="316800" cy="688513"/>
              <a:chOff x="1063183" y="3406"/>
              <a:chExt cx="316800" cy="688513"/>
            </a:xfrm>
          </p:grpSpPr>
          <p:sp>
            <p:nvSpPr>
              <p:cNvPr id="52" name="Google Shape;52;p3"/>
              <p:cNvSpPr/>
              <p:nvPr/>
            </p:nvSpPr>
            <p:spPr>
              <a:xfrm rot="10800000">
                <a:off x="1063183"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rot="10800000">
                <a:off x="1063183"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4;p3"/>
            <p:cNvGrpSpPr/>
            <p:nvPr/>
          </p:nvGrpSpPr>
          <p:grpSpPr>
            <a:xfrm>
              <a:off x="604976" y="3406"/>
              <a:ext cx="316800" cy="1036524"/>
              <a:chOff x="604976" y="3406"/>
              <a:chExt cx="316800" cy="1036524"/>
            </a:xfrm>
          </p:grpSpPr>
          <p:sp>
            <p:nvSpPr>
              <p:cNvPr id="55" name="Google Shape;55;p3"/>
              <p:cNvSpPr/>
              <p:nvPr/>
            </p:nvSpPr>
            <p:spPr>
              <a:xfrm rot="10800000">
                <a:off x="604976"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6;p3"/>
              <p:cNvSpPr/>
              <p:nvPr/>
            </p:nvSpPr>
            <p:spPr>
              <a:xfrm rot="10800000">
                <a:off x="604976"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3"/>
              <p:cNvSpPr/>
              <p:nvPr/>
            </p:nvSpPr>
            <p:spPr>
              <a:xfrm rot="10800000">
                <a:off x="604976"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 name="Google Shape;58;p3"/>
            <p:cNvGrpSpPr/>
            <p:nvPr/>
          </p:nvGrpSpPr>
          <p:grpSpPr>
            <a:xfrm>
              <a:off x="146769" y="3406"/>
              <a:ext cx="316800" cy="1384535"/>
              <a:chOff x="146769" y="3406"/>
              <a:chExt cx="316800" cy="1384535"/>
            </a:xfrm>
          </p:grpSpPr>
          <p:sp>
            <p:nvSpPr>
              <p:cNvPr id="59" name="Google Shape;59;p3"/>
              <p:cNvSpPr/>
              <p:nvPr/>
            </p:nvSpPr>
            <p:spPr>
              <a:xfrm rot="10800000">
                <a:off x="146769" y="3419"/>
                <a:ext cx="316800" cy="688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3"/>
              <p:cNvSpPr/>
              <p:nvPr/>
            </p:nvSpPr>
            <p:spPr>
              <a:xfrm rot="10800000">
                <a:off x="146769" y="3441"/>
                <a:ext cx="316800" cy="1384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3"/>
              <p:cNvSpPr/>
              <p:nvPr/>
            </p:nvSpPr>
            <p:spPr>
              <a:xfrm rot="10800000">
                <a:off x="146769" y="3430"/>
                <a:ext cx="316800" cy="1036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rot="10800000">
                <a:off x="146769" y="3406"/>
                <a:ext cx="316800" cy="340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63" name="Google Shape;63;p3"/>
          <p:cNvGrpSpPr/>
          <p:nvPr/>
        </p:nvGrpSpPr>
        <p:grpSpPr>
          <a:xfrm>
            <a:off x="6775084" y="2904008"/>
            <a:ext cx="2186148" cy="2239500"/>
            <a:chOff x="6775084" y="2904008"/>
            <a:chExt cx="2186148" cy="2239500"/>
          </a:xfrm>
        </p:grpSpPr>
        <p:grpSp>
          <p:nvGrpSpPr>
            <p:cNvPr id="64" name="Google Shape;64;p3"/>
            <p:cNvGrpSpPr/>
            <p:nvPr/>
          </p:nvGrpSpPr>
          <p:grpSpPr>
            <a:xfrm>
              <a:off x="6775084" y="4253708"/>
              <a:ext cx="409500" cy="889800"/>
              <a:chOff x="6775084" y="4253708"/>
              <a:chExt cx="409500" cy="889800"/>
            </a:xfrm>
          </p:grpSpPr>
          <p:sp>
            <p:nvSpPr>
              <p:cNvPr id="65" name="Google Shape;65;p3"/>
              <p:cNvSpPr/>
              <p:nvPr/>
            </p:nvSpPr>
            <p:spPr>
              <a:xfrm>
                <a:off x="6775084"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a:off x="6775084"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 name="Google Shape;67;p3"/>
            <p:cNvGrpSpPr/>
            <p:nvPr/>
          </p:nvGrpSpPr>
          <p:grpSpPr>
            <a:xfrm>
              <a:off x="7367299" y="3804008"/>
              <a:ext cx="409500" cy="1339500"/>
              <a:chOff x="7367299" y="3804008"/>
              <a:chExt cx="409500" cy="1339500"/>
            </a:xfrm>
          </p:grpSpPr>
          <p:sp>
            <p:nvSpPr>
              <p:cNvPr id="68" name="Google Shape;68;p3"/>
              <p:cNvSpPr/>
              <p:nvPr/>
            </p:nvSpPr>
            <p:spPr>
              <a:xfrm>
                <a:off x="7367299"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a:off x="7367299"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3"/>
              <p:cNvSpPr/>
              <p:nvPr/>
            </p:nvSpPr>
            <p:spPr>
              <a:xfrm>
                <a:off x="7367299"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 name="Google Shape;71;p3"/>
            <p:cNvGrpSpPr/>
            <p:nvPr/>
          </p:nvGrpSpPr>
          <p:grpSpPr>
            <a:xfrm>
              <a:off x="7959516" y="3354008"/>
              <a:ext cx="409500" cy="1789500"/>
              <a:chOff x="7959516" y="3354008"/>
              <a:chExt cx="409500" cy="1789500"/>
            </a:xfrm>
          </p:grpSpPr>
          <p:sp>
            <p:nvSpPr>
              <p:cNvPr id="72" name="Google Shape;72;p3"/>
              <p:cNvSpPr/>
              <p:nvPr/>
            </p:nvSpPr>
            <p:spPr>
              <a:xfrm>
                <a:off x="7959516"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7959516"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7959516"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7959516"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8551731" y="2904008"/>
              <a:ext cx="409500" cy="2239500"/>
              <a:chOff x="8551731" y="2904008"/>
              <a:chExt cx="409500" cy="2239500"/>
            </a:xfrm>
          </p:grpSpPr>
          <p:sp>
            <p:nvSpPr>
              <p:cNvPr id="77" name="Google Shape;77;p3"/>
              <p:cNvSpPr/>
              <p:nvPr/>
            </p:nvSpPr>
            <p:spPr>
              <a:xfrm>
                <a:off x="8551731" y="4253708"/>
                <a:ext cx="409500" cy="8898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8551731" y="3354008"/>
                <a:ext cx="409500" cy="178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8551731" y="3804008"/>
                <a:ext cx="409500" cy="13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551731" y="2904008"/>
                <a:ext cx="409500" cy="22395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551731" y="4703408"/>
                <a:ext cx="409500" cy="4401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2" name="Google Shape;82;p3"/>
          <p:cNvSpPr txBox="1">
            <a:spLocks noGrp="1"/>
          </p:cNvSpPr>
          <p:nvPr>
            <p:ph type="title"/>
          </p:nvPr>
        </p:nvSpPr>
        <p:spPr>
          <a:xfrm>
            <a:off x="824000" y="1613825"/>
            <a:ext cx="5857800" cy="18729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83" name="Google Shape;83;p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bg>
      <p:bgPr>
        <a:solidFill>
          <a:schemeClr val="accent3"/>
        </a:solidFill>
        <a:effectLst/>
      </p:bgPr>
    </p:bg>
    <p:spTree>
      <p:nvGrpSpPr>
        <p:cNvPr id="1" name="Shape 409"/>
        <p:cNvGrpSpPr/>
        <p:nvPr/>
      </p:nvGrpSpPr>
      <p:grpSpPr>
        <a:xfrm>
          <a:off x="0" y="0"/>
          <a:ext cx="0" cy="0"/>
          <a:chOff x="0" y="0"/>
          <a:chExt cx="0" cy="0"/>
        </a:xfrm>
      </p:grpSpPr>
      <p:grpSp>
        <p:nvGrpSpPr>
          <p:cNvPr id="410" name="Google Shape;410;p23"/>
          <p:cNvGrpSpPr/>
          <p:nvPr/>
        </p:nvGrpSpPr>
        <p:grpSpPr>
          <a:xfrm>
            <a:off x="52" y="4099200"/>
            <a:ext cx="9144036" cy="1044300"/>
            <a:chOff x="52" y="4099200"/>
            <a:chExt cx="9144036" cy="1044300"/>
          </a:xfrm>
        </p:grpSpPr>
        <p:grpSp>
          <p:nvGrpSpPr>
            <p:cNvPr id="411" name="Google Shape;411;p23"/>
            <p:cNvGrpSpPr/>
            <p:nvPr/>
          </p:nvGrpSpPr>
          <p:grpSpPr>
            <a:xfrm>
              <a:off x="52" y="4309200"/>
              <a:ext cx="231622" cy="834300"/>
              <a:chOff x="2688737" y="4301380"/>
              <a:chExt cx="231900" cy="834300"/>
            </a:xfrm>
          </p:grpSpPr>
          <p:sp>
            <p:nvSpPr>
              <p:cNvPr id="412" name="Google Shape;412;p23"/>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13" name="Google Shape;413;p23"/>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14" name="Google Shape;414;p23"/>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15" name="Google Shape;415;p23"/>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16" name="Google Shape;416;p23"/>
            <p:cNvGrpSpPr/>
            <p:nvPr/>
          </p:nvGrpSpPr>
          <p:grpSpPr>
            <a:xfrm>
              <a:off x="371406" y="4099200"/>
              <a:ext cx="231622" cy="1044300"/>
              <a:chOff x="2688737" y="4091380"/>
              <a:chExt cx="231900" cy="1044300"/>
            </a:xfrm>
          </p:grpSpPr>
          <p:sp>
            <p:nvSpPr>
              <p:cNvPr id="417" name="Google Shape;417;p23"/>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18" name="Google Shape;418;p23"/>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19" name="Google Shape;419;p23"/>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20" name="Google Shape;420;p23"/>
              <p:cNvSpPr/>
              <p:nvPr/>
            </p:nvSpPr>
            <p:spPr>
              <a:xfrm flipH="1">
                <a:off x="2688737" y="4091380"/>
                <a:ext cx="2319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21" name="Google Shape;421;p23"/>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22" name="Google Shape;422;p23"/>
            <p:cNvGrpSpPr/>
            <p:nvPr/>
          </p:nvGrpSpPr>
          <p:grpSpPr>
            <a:xfrm>
              <a:off x="742761" y="4309200"/>
              <a:ext cx="231622" cy="834300"/>
              <a:chOff x="2688737" y="4301380"/>
              <a:chExt cx="231900" cy="834300"/>
            </a:xfrm>
          </p:grpSpPr>
          <p:sp>
            <p:nvSpPr>
              <p:cNvPr id="423" name="Google Shape;423;p23"/>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24" name="Google Shape;424;p23"/>
              <p:cNvSpPr/>
              <p:nvPr/>
            </p:nvSpPr>
            <p:spPr>
              <a:xfrm flipH="1">
                <a:off x="2688737" y="4301380"/>
                <a:ext cx="2319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25" name="Google Shape;425;p23"/>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26" name="Google Shape;426;p23"/>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27" name="Google Shape;427;p23"/>
            <p:cNvGrpSpPr/>
            <p:nvPr/>
          </p:nvGrpSpPr>
          <p:grpSpPr>
            <a:xfrm>
              <a:off x="1114115" y="4518900"/>
              <a:ext cx="231622" cy="624600"/>
              <a:chOff x="2688737" y="4511080"/>
              <a:chExt cx="231900" cy="624600"/>
            </a:xfrm>
          </p:grpSpPr>
          <p:sp>
            <p:nvSpPr>
              <p:cNvPr id="428" name="Google Shape;428;p23"/>
              <p:cNvSpPr/>
              <p:nvPr/>
            </p:nvSpPr>
            <p:spPr>
              <a:xfrm flipH="1">
                <a:off x="2688737" y="4720780"/>
                <a:ext cx="2319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29" name="Google Shape;429;p23"/>
              <p:cNvSpPr/>
              <p:nvPr/>
            </p:nvSpPr>
            <p:spPr>
              <a:xfrm flipH="1">
                <a:off x="2688737" y="4511080"/>
                <a:ext cx="2319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30" name="Google Shape;430;p23"/>
              <p:cNvSpPr/>
              <p:nvPr/>
            </p:nvSpPr>
            <p:spPr>
              <a:xfrm flipH="1">
                <a:off x="2688737" y="4930480"/>
                <a:ext cx="2319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31" name="Google Shape;431;p23"/>
            <p:cNvGrpSpPr/>
            <p:nvPr/>
          </p:nvGrpSpPr>
          <p:grpSpPr>
            <a:xfrm>
              <a:off x="1856753" y="4099200"/>
              <a:ext cx="231600" cy="1044300"/>
              <a:chOff x="1856753" y="4099200"/>
              <a:chExt cx="231600" cy="1044300"/>
            </a:xfrm>
          </p:grpSpPr>
          <p:sp>
            <p:nvSpPr>
              <p:cNvPr id="432" name="Google Shape;432;p23"/>
              <p:cNvSpPr/>
              <p:nvPr/>
            </p:nvSpPr>
            <p:spPr>
              <a:xfrm flipH="1">
                <a:off x="185675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33" name="Google Shape;433;p23"/>
              <p:cNvSpPr/>
              <p:nvPr/>
            </p:nvSpPr>
            <p:spPr>
              <a:xfrm flipH="1">
                <a:off x="185675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34" name="Google Shape;434;p23"/>
              <p:cNvSpPr/>
              <p:nvPr/>
            </p:nvSpPr>
            <p:spPr>
              <a:xfrm flipH="1">
                <a:off x="185675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35" name="Google Shape;435;p23"/>
              <p:cNvSpPr/>
              <p:nvPr/>
            </p:nvSpPr>
            <p:spPr>
              <a:xfrm flipH="1">
                <a:off x="1856753"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36" name="Google Shape;436;p23"/>
              <p:cNvSpPr/>
              <p:nvPr/>
            </p:nvSpPr>
            <p:spPr>
              <a:xfrm flipH="1">
                <a:off x="185675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37" name="Google Shape;437;p23"/>
            <p:cNvGrpSpPr/>
            <p:nvPr/>
          </p:nvGrpSpPr>
          <p:grpSpPr>
            <a:xfrm>
              <a:off x="2228107" y="4309200"/>
              <a:ext cx="231600" cy="834300"/>
              <a:chOff x="2228107" y="4309200"/>
              <a:chExt cx="231600" cy="834300"/>
            </a:xfrm>
          </p:grpSpPr>
          <p:sp>
            <p:nvSpPr>
              <p:cNvPr id="438" name="Google Shape;438;p23"/>
              <p:cNvSpPr/>
              <p:nvPr/>
            </p:nvSpPr>
            <p:spPr>
              <a:xfrm flipH="1">
                <a:off x="222810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39" name="Google Shape;439;p23"/>
              <p:cNvSpPr/>
              <p:nvPr/>
            </p:nvSpPr>
            <p:spPr>
              <a:xfrm flipH="1">
                <a:off x="2228107"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40" name="Google Shape;440;p23"/>
              <p:cNvSpPr/>
              <p:nvPr/>
            </p:nvSpPr>
            <p:spPr>
              <a:xfrm flipH="1">
                <a:off x="222810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41" name="Google Shape;441;p23"/>
              <p:cNvSpPr/>
              <p:nvPr/>
            </p:nvSpPr>
            <p:spPr>
              <a:xfrm flipH="1">
                <a:off x="222810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42" name="Google Shape;442;p23"/>
            <p:cNvGrpSpPr/>
            <p:nvPr/>
          </p:nvGrpSpPr>
          <p:grpSpPr>
            <a:xfrm>
              <a:off x="2599462" y="4518900"/>
              <a:ext cx="231600" cy="624600"/>
              <a:chOff x="2599462" y="4518900"/>
              <a:chExt cx="231600" cy="624600"/>
            </a:xfrm>
          </p:grpSpPr>
          <p:sp>
            <p:nvSpPr>
              <p:cNvPr id="443" name="Google Shape;443;p23"/>
              <p:cNvSpPr/>
              <p:nvPr/>
            </p:nvSpPr>
            <p:spPr>
              <a:xfrm flipH="1">
                <a:off x="259946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44" name="Google Shape;444;p23"/>
              <p:cNvSpPr/>
              <p:nvPr/>
            </p:nvSpPr>
            <p:spPr>
              <a:xfrm flipH="1">
                <a:off x="259946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45" name="Google Shape;445;p23"/>
              <p:cNvSpPr/>
              <p:nvPr/>
            </p:nvSpPr>
            <p:spPr>
              <a:xfrm flipH="1">
                <a:off x="259946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46" name="Google Shape;446;p23"/>
            <p:cNvGrpSpPr/>
            <p:nvPr/>
          </p:nvGrpSpPr>
          <p:grpSpPr>
            <a:xfrm>
              <a:off x="3342171" y="4099200"/>
              <a:ext cx="231600" cy="1044300"/>
              <a:chOff x="3342171" y="4099200"/>
              <a:chExt cx="231600" cy="1044300"/>
            </a:xfrm>
          </p:grpSpPr>
          <p:sp>
            <p:nvSpPr>
              <p:cNvPr id="447" name="Google Shape;447;p23"/>
              <p:cNvSpPr/>
              <p:nvPr/>
            </p:nvSpPr>
            <p:spPr>
              <a:xfrm flipH="1">
                <a:off x="334217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48" name="Google Shape;448;p23"/>
              <p:cNvSpPr/>
              <p:nvPr/>
            </p:nvSpPr>
            <p:spPr>
              <a:xfrm flipH="1">
                <a:off x="334217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49" name="Google Shape;449;p23"/>
              <p:cNvSpPr/>
              <p:nvPr/>
            </p:nvSpPr>
            <p:spPr>
              <a:xfrm flipH="1">
                <a:off x="334217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50" name="Google Shape;450;p23"/>
              <p:cNvSpPr/>
              <p:nvPr/>
            </p:nvSpPr>
            <p:spPr>
              <a:xfrm flipH="1">
                <a:off x="3342171"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51" name="Google Shape;451;p23"/>
              <p:cNvSpPr/>
              <p:nvPr/>
            </p:nvSpPr>
            <p:spPr>
              <a:xfrm flipH="1">
                <a:off x="334217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52" name="Google Shape;452;p23"/>
            <p:cNvGrpSpPr/>
            <p:nvPr/>
          </p:nvGrpSpPr>
          <p:grpSpPr>
            <a:xfrm>
              <a:off x="3713525" y="4309200"/>
              <a:ext cx="231600" cy="834300"/>
              <a:chOff x="3713525" y="4309200"/>
              <a:chExt cx="231600" cy="834300"/>
            </a:xfrm>
          </p:grpSpPr>
          <p:sp>
            <p:nvSpPr>
              <p:cNvPr id="453" name="Google Shape;453;p23"/>
              <p:cNvSpPr/>
              <p:nvPr/>
            </p:nvSpPr>
            <p:spPr>
              <a:xfrm flipH="1">
                <a:off x="371352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54" name="Google Shape;454;p23"/>
              <p:cNvSpPr/>
              <p:nvPr/>
            </p:nvSpPr>
            <p:spPr>
              <a:xfrm flipH="1">
                <a:off x="3713525"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55" name="Google Shape;455;p23"/>
              <p:cNvSpPr/>
              <p:nvPr/>
            </p:nvSpPr>
            <p:spPr>
              <a:xfrm flipH="1">
                <a:off x="371352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56" name="Google Shape;456;p23"/>
              <p:cNvSpPr/>
              <p:nvPr/>
            </p:nvSpPr>
            <p:spPr>
              <a:xfrm flipH="1">
                <a:off x="371352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57" name="Google Shape;457;p23"/>
            <p:cNvGrpSpPr/>
            <p:nvPr/>
          </p:nvGrpSpPr>
          <p:grpSpPr>
            <a:xfrm>
              <a:off x="1485398" y="4309200"/>
              <a:ext cx="231600" cy="834300"/>
              <a:chOff x="1485398" y="4309200"/>
              <a:chExt cx="231600" cy="834300"/>
            </a:xfrm>
          </p:grpSpPr>
          <p:sp>
            <p:nvSpPr>
              <p:cNvPr id="458" name="Google Shape;458;p23"/>
              <p:cNvSpPr/>
              <p:nvPr/>
            </p:nvSpPr>
            <p:spPr>
              <a:xfrm flipH="1">
                <a:off x="148539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59" name="Google Shape;459;p23"/>
              <p:cNvSpPr/>
              <p:nvPr/>
            </p:nvSpPr>
            <p:spPr>
              <a:xfrm flipH="1">
                <a:off x="148539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60" name="Google Shape;460;p23"/>
              <p:cNvSpPr/>
              <p:nvPr/>
            </p:nvSpPr>
            <p:spPr>
              <a:xfrm flipH="1">
                <a:off x="148539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61" name="Google Shape;461;p23"/>
              <p:cNvSpPr/>
              <p:nvPr/>
            </p:nvSpPr>
            <p:spPr>
              <a:xfrm flipH="1">
                <a:off x="148539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62" name="Google Shape;462;p23"/>
            <p:cNvGrpSpPr/>
            <p:nvPr/>
          </p:nvGrpSpPr>
          <p:grpSpPr>
            <a:xfrm>
              <a:off x="4084879" y="4518900"/>
              <a:ext cx="231600" cy="624600"/>
              <a:chOff x="4084879" y="4518900"/>
              <a:chExt cx="231600" cy="624600"/>
            </a:xfrm>
          </p:grpSpPr>
          <p:sp>
            <p:nvSpPr>
              <p:cNvPr id="463" name="Google Shape;463;p23"/>
              <p:cNvSpPr/>
              <p:nvPr/>
            </p:nvSpPr>
            <p:spPr>
              <a:xfrm flipH="1">
                <a:off x="40848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64" name="Google Shape;464;p23"/>
              <p:cNvSpPr/>
              <p:nvPr/>
            </p:nvSpPr>
            <p:spPr>
              <a:xfrm flipH="1">
                <a:off x="40848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65" name="Google Shape;465;p23"/>
              <p:cNvSpPr/>
              <p:nvPr/>
            </p:nvSpPr>
            <p:spPr>
              <a:xfrm flipH="1">
                <a:off x="40848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66" name="Google Shape;466;p23"/>
            <p:cNvGrpSpPr/>
            <p:nvPr/>
          </p:nvGrpSpPr>
          <p:grpSpPr>
            <a:xfrm>
              <a:off x="2970816" y="4309200"/>
              <a:ext cx="231600" cy="834300"/>
              <a:chOff x="2970816" y="4309200"/>
              <a:chExt cx="231600" cy="834300"/>
            </a:xfrm>
          </p:grpSpPr>
          <p:sp>
            <p:nvSpPr>
              <p:cNvPr id="467" name="Google Shape;467;p23"/>
              <p:cNvSpPr/>
              <p:nvPr/>
            </p:nvSpPr>
            <p:spPr>
              <a:xfrm flipH="1">
                <a:off x="297081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68" name="Google Shape;468;p23"/>
              <p:cNvSpPr/>
              <p:nvPr/>
            </p:nvSpPr>
            <p:spPr>
              <a:xfrm flipH="1">
                <a:off x="297081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69" name="Google Shape;469;p23"/>
              <p:cNvSpPr/>
              <p:nvPr/>
            </p:nvSpPr>
            <p:spPr>
              <a:xfrm flipH="1">
                <a:off x="297081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70" name="Google Shape;470;p23"/>
              <p:cNvSpPr/>
              <p:nvPr/>
            </p:nvSpPr>
            <p:spPr>
              <a:xfrm flipH="1">
                <a:off x="297081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71" name="Google Shape;471;p23"/>
            <p:cNvGrpSpPr/>
            <p:nvPr/>
          </p:nvGrpSpPr>
          <p:grpSpPr>
            <a:xfrm>
              <a:off x="4456234" y="4309200"/>
              <a:ext cx="231600" cy="834300"/>
              <a:chOff x="4456234" y="4309200"/>
              <a:chExt cx="231600" cy="834300"/>
            </a:xfrm>
          </p:grpSpPr>
          <p:sp>
            <p:nvSpPr>
              <p:cNvPr id="472" name="Google Shape;472;p23"/>
              <p:cNvSpPr/>
              <p:nvPr/>
            </p:nvSpPr>
            <p:spPr>
              <a:xfrm flipH="1">
                <a:off x="445623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73" name="Google Shape;473;p23"/>
              <p:cNvSpPr/>
              <p:nvPr/>
            </p:nvSpPr>
            <p:spPr>
              <a:xfrm flipH="1">
                <a:off x="445623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74" name="Google Shape;474;p23"/>
              <p:cNvSpPr/>
              <p:nvPr/>
            </p:nvSpPr>
            <p:spPr>
              <a:xfrm flipH="1">
                <a:off x="445623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75" name="Google Shape;475;p23"/>
              <p:cNvSpPr/>
              <p:nvPr/>
            </p:nvSpPr>
            <p:spPr>
              <a:xfrm flipH="1">
                <a:off x="445623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76" name="Google Shape;476;p23"/>
            <p:cNvGrpSpPr/>
            <p:nvPr/>
          </p:nvGrpSpPr>
          <p:grpSpPr>
            <a:xfrm>
              <a:off x="4827588" y="4099200"/>
              <a:ext cx="231600" cy="1044300"/>
              <a:chOff x="4827588" y="4099200"/>
              <a:chExt cx="231600" cy="1044300"/>
            </a:xfrm>
          </p:grpSpPr>
          <p:sp>
            <p:nvSpPr>
              <p:cNvPr id="477" name="Google Shape;477;p23"/>
              <p:cNvSpPr/>
              <p:nvPr/>
            </p:nvSpPr>
            <p:spPr>
              <a:xfrm flipH="1">
                <a:off x="48275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78" name="Google Shape;478;p23"/>
              <p:cNvSpPr/>
              <p:nvPr/>
            </p:nvSpPr>
            <p:spPr>
              <a:xfrm flipH="1">
                <a:off x="48275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79" name="Google Shape;479;p23"/>
              <p:cNvSpPr/>
              <p:nvPr/>
            </p:nvSpPr>
            <p:spPr>
              <a:xfrm flipH="1">
                <a:off x="48275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80" name="Google Shape;480;p23"/>
              <p:cNvSpPr/>
              <p:nvPr/>
            </p:nvSpPr>
            <p:spPr>
              <a:xfrm flipH="1">
                <a:off x="4827588"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81" name="Google Shape;481;p23"/>
              <p:cNvSpPr/>
              <p:nvPr/>
            </p:nvSpPr>
            <p:spPr>
              <a:xfrm flipH="1">
                <a:off x="48275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82" name="Google Shape;482;p23"/>
            <p:cNvGrpSpPr/>
            <p:nvPr/>
          </p:nvGrpSpPr>
          <p:grpSpPr>
            <a:xfrm>
              <a:off x="5198943" y="4309200"/>
              <a:ext cx="231600" cy="834300"/>
              <a:chOff x="5198943" y="4309200"/>
              <a:chExt cx="231600" cy="834300"/>
            </a:xfrm>
          </p:grpSpPr>
          <p:sp>
            <p:nvSpPr>
              <p:cNvPr id="483" name="Google Shape;483;p23"/>
              <p:cNvSpPr/>
              <p:nvPr/>
            </p:nvSpPr>
            <p:spPr>
              <a:xfrm flipH="1">
                <a:off x="519894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84" name="Google Shape;484;p23"/>
              <p:cNvSpPr/>
              <p:nvPr/>
            </p:nvSpPr>
            <p:spPr>
              <a:xfrm flipH="1">
                <a:off x="5198943"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85" name="Google Shape;485;p23"/>
              <p:cNvSpPr/>
              <p:nvPr/>
            </p:nvSpPr>
            <p:spPr>
              <a:xfrm flipH="1">
                <a:off x="519894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86" name="Google Shape;486;p23"/>
              <p:cNvSpPr/>
              <p:nvPr/>
            </p:nvSpPr>
            <p:spPr>
              <a:xfrm flipH="1">
                <a:off x="519894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87" name="Google Shape;487;p23"/>
            <p:cNvGrpSpPr/>
            <p:nvPr/>
          </p:nvGrpSpPr>
          <p:grpSpPr>
            <a:xfrm>
              <a:off x="5570297" y="4518900"/>
              <a:ext cx="231600" cy="624600"/>
              <a:chOff x="5570297" y="4518900"/>
              <a:chExt cx="231600" cy="624600"/>
            </a:xfrm>
          </p:grpSpPr>
          <p:sp>
            <p:nvSpPr>
              <p:cNvPr id="488" name="Google Shape;488;p23"/>
              <p:cNvSpPr/>
              <p:nvPr/>
            </p:nvSpPr>
            <p:spPr>
              <a:xfrm flipH="1">
                <a:off x="5570297"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89" name="Google Shape;489;p23"/>
              <p:cNvSpPr/>
              <p:nvPr/>
            </p:nvSpPr>
            <p:spPr>
              <a:xfrm flipH="1">
                <a:off x="5570297"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90" name="Google Shape;490;p23"/>
              <p:cNvSpPr/>
              <p:nvPr/>
            </p:nvSpPr>
            <p:spPr>
              <a:xfrm flipH="1">
                <a:off x="5570297"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91" name="Google Shape;491;p23"/>
            <p:cNvGrpSpPr/>
            <p:nvPr/>
          </p:nvGrpSpPr>
          <p:grpSpPr>
            <a:xfrm>
              <a:off x="5941652" y="4309200"/>
              <a:ext cx="231600" cy="834300"/>
              <a:chOff x="5941652" y="4309200"/>
              <a:chExt cx="231600" cy="834300"/>
            </a:xfrm>
          </p:grpSpPr>
          <p:sp>
            <p:nvSpPr>
              <p:cNvPr id="492" name="Google Shape;492;p23"/>
              <p:cNvSpPr/>
              <p:nvPr/>
            </p:nvSpPr>
            <p:spPr>
              <a:xfrm flipH="1">
                <a:off x="5941652"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93" name="Google Shape;493;p23"/>
              <p:cNvSpPr/>
              <p:nvPr/>
            </p:nvSpPr>
            <p:spPr>
              <a:xfrm flipH="1">
                <a:off x="5941652"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94" name="Google Shape;494;p23"/>
              <p:cNvSpPr/>
              <p:nvPr/>
            </p:nvSpPr>
            <p:spPr>
              <a:xfrm flipH="1">
                <a:off x="5941652"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95" name="Google Shape;495;p23"/>
              <p:cNvSpPr/>
              <p:nvPr/>
            </p:nvSpPr>
            <p:spPr>
              <a:xfrm flipH="1">
                <a:off x="5941652"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496" name="Google Shape;496;p23"/>
            <p:cNvGrpSpPr/>
            <p:nvPr/>
          </p:nvGrpSpPr>
          <p:grpSpPr>
            <a:xfrm>
              <a:off x="6313006" y="4099200"/>
              <a:ext cx="231600" cy="1044300"/>
              <a:chOff x="6313006" y="4099200"/>
              <a:chExt cx="231600" cy="1044300"/>
            </a:xfrm>
          </p:grpSpPr>
          <p:sp>
            <p:nvSpPr>
              <p:cNvPr id="497" name="Google Shape;497;p23"/>
              <p:cNvSpPr/>
              <p:nvPr/>
            </p:nvSpPr>
            <p:spPr>
              <a:xfrm flipH="1">
                <a:off x="6313006"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98" name="Google Shape;498;p23"/>
              <p:cNvSpPr/>
              <p:nvPr/>
            </p:nvSpPr>
            <p:spPr>
              <a:xfrm flipH="1">
                <a:off x="6313006"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499" name="Google Shape;499;p23"/>
              <p:cNvSpPr/>
              <p:nvPr/>
            </p:nvSpPr>
            <p:spPr>
              <a:xfrm flipH="1">
                <a:off x="6313006"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00" name="Google Shape;500;p23"/>
              <p:cNvSpPr/>
              <p:nvPr/>
            </p:nvSpPr>
            <p:spPr>
              <a:xfrm flipH="1">
                <a:off x="6313006"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01" name="Google Shape;501;p23"/>
              <p:cNvSpPr/>
              <p:nvPr/>
            </p:nvSpPr>
            <p:spPr>
              <a:xfrm flipH="1">
                <a:off x="6313006"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02" name="Google Shape;502;p23"/>
            <p:cNvGrpSpPr/>
            <p:nvPr/>
          </p:nvGrpSpPr>
          <p:grpSpPr>
            <a:xfrm>
              <a:off x="6684361" y="4309200"/>
              <a:ext cx="231600" cy="834300"/>
              <a:chOff x="6684361" y="4309200"/>
              <a:chExt cx="231600" cy="834300"/>
            </a:xfrm>
          </p:grpSpPr>
          <p:sp>
            <p:nvSpPr>
              <p:cNvPr id="503" name="Google Shape;503;p23"/>
              <p:cNvSpPr/>
              <p:nvPr/>
            </p:nvSpPr>
            <p:spPr>
              <a:xfrm flipH="1">
                <a:off x="6684361"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04" name="Google Shape;504;p23"/>
              <p:cNvSpPr/>
              <p:nvPr/>
            </p:nvSpPr>
            <p:spPr>
              <a:xfrm flipH="1">
                <a:off x="6684361"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05" name="Google Shape;505;p23"/>
              <p:cNvSpPr/>
              <p:nvPr/>
            </p:nvSpPr>
            <p:spPr>
              <a:xfrm flipH="1">
                <a:off x="6684361"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06" name="Google Shape;506;p23"/>
              <p:cNvSpPr/>
              <p:nvPr/>
            </p:nvSpPr>
            <p:spPr>
              <a:xfrm flipH="1">
                <a:off x="6684361"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07" name="Google Shape;507;p23"/>
            <p:cNvGrpSpPr/>
            <p:nvPr/>
          </p:nvGrpSpPr>
          <p:grpSpPr>
            <a:xfrm>
              <a:off x="7055715" y="4518900"/>
              <a:ext cx="231600" cy="624600"/>
              <a:chOff x="7055715" y="4518900"/>
              <a:chExt cx="231600" cy="624600"/>
            </a:xfrm>
          </p:grpSpPr>
          <p:sp>
            <p:nvSpPr>
              <p:cNvPr id="508" name="Google Shape;508;p23"/>
              <p:cNvSpPr/>
              <p:nvPr/>
            </p:nvSpPr>
            <p:spPr>
              <a:xfrm flipH="1">
                <a:off x="7055715"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09" name="Google Shape;509;p23"/>
              <p:cNvSpPr/>
              <p:nvPr/>
            </p:nvSpPr>
            <p:spPr>
              <a:xfrm flipH="1">
                <a:off x="7055715"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10" name="Google Shape;510;p23"/>
              <p:cNvSpPr/>
              <p:nvPr/>
            </p:nvSpPr>
            <p:spPr>
              <a:xfrm flipH="1">
                <a:off x="7055715"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11" name="Google Shape;511;p23"/>
            <p:cNvGrpSpPr/>
            <p:nvPr/>
          </p:nvGrpSpPr>
          <p:grpSpPr>
            <a:xfrm>
              <a:off x="7798424" y="4099200"/>
              <a:ext cx="231600" cy="1044300"/>
              <a:chOff x="7798424" y="4099200"/>
              <a:chExt cx="231600" cy="1044300"/>
            </a:xfrm>
          </p:grpSpPr>
          <p:sp>
            <p:nvSpPr>
              <p:cNvPr id="512" name="Google Shape;512;p23"/>
              <p:cNvSpPr/>
              <p:nvPr/>
            </p:nvSpPr>
            <p:spPr>
              <a:xfrm flipH="1">
                <a:off x="7798424"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13" name="Google Shape;513;p23"/>
              <p:cNvSpPr/>
              <p:nvPr/>
            </p:nvSpPr>
            <p:spPr>
              <a:xfrm flipH="1">
                <a:off x="7798424"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14" name="Google Shape;514;p23"/>
              <p:cNvSpPr/>
              <p:nvPr/>
            </p:nvSpPr>
            <p:spPr>
              <a:xfrm flipH="1">
                <a:off x="7798424"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15" name="Google Shape;515;p23"/>
              <p:cNvSpPr/>
              <p:nvPr/>
            </p:nvSpPr>
            <p:spPr>
              <a:xfrm flipH="1">
                <a:off x="7798424" y="4099200"/>
                <a:ext cx="231600" cy="104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16" name="Google Shape;516;p23"/>
              <p:cNvSpPr/>
              <p:nvPr/>
            </p:nvSpPr>
            <p:spPr>
              <a:xfrm flipH="1">
                <a:off x="7798424"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17" name="Google Shape;517;p23"/>
            <p:cNvGrpSpPr/>
            <p:nvPr/>
          </p:nvGrpSpPr>
          <p:grpSpPr>
            <a:xfrm>
              <a:off x="8169779" y="4309200"/>
              <a:ext cx="231600" cy="834300"/>
              <a:chOff x="8169779" y="4309200"/>
              <a:chExt cx="231600" cy="834300"/>
            </a:xfrm>
          </p:grpSpPr>
          <p:sp>
            <p:nvSpPr>
              <p:cNvPr id="518" name="Google Shape;518;p23"/>
              <p:cNvSpPr/>
              <p:nvPr/>
            </p:nvSpPr>
            <p:spPr>
              <a:xfrm flipH="1">
                <a:off x="8169779"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19" name="Google Shape;519;p23"/>
              <p:cNvSpPr/>
              <p:nvPr/>
            </p:nvSpPr>
            <p:spPr>
              <a:xfrm flipH="1">
                <a:off x="8169779"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20" name="Google Shape;520;p23"/>
              <p:cNvSpPr/>
              <p:nvPr/>
            </p:nvSpPr>
            <p:spPr>
              <a:xfrm flipH="1">
                <a:off x="8169779"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21" name="Google Shape;521;p23"/>
              <p:cNvSpPr/>
              <p:nvPr/>
            </p:nvSpPr>
            <p:spPr>
              <a:xfrm flipH="1">
                <a:off x="8169779"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22" name="Google Shape;522;p23"/>
            <p:cNvGrpSpPr/>
            <p:nvPr/>
          </p:nvGrpSpPr>
          <p:grpSpPr>
            <a:xfrm>
              <a:off x="7427070" y="4309200"/>
              <a:ext cx="231600" cy="834300"/>
              <a:chOff x="7427070" y="4309200"/>
              <a:chExt cx="231600" cy="834300"/>
            </a:xfrm>
          </p:grpSpPr>
          <p:sp>
            <p:nvSpPr>
              <p:cNvPr id="523" name="Google Shape;523;p23"/>
              <p:cNvSpPr/>
              <p:nvPr/>
            </p:nvSpPr>
            <p:spPr>
              <a:xfrm flipH="1">
                <a:off x="7427070"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24" name="Google Shape;524;p23"/>
              <p:cNvSpPr/>
              <p:nvPr/>
            </p:nvSpPr>
            <p:spPr>
              <a:xfrm flipH="1">
                <a:off x="7427070"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25" name="Google Shape;525;p23"/>
              <p:cNvSpPr/>
              <p:nvPr/>
            </p:nvSpPr>
            <p:spPr>
              <a:xfrm flipH="1">
                <a:off x="7427070"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26" name="Google Shape;526;p23"/>
              <p:cNvSpPr/>
              <p:nvPr/>
            </p:nvSpPr>
            <p:spPr>
              <a:xfrm flipH="1">
                <a:off x="7427070"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27" name="Google Shape;527;p23"/>
            <p:cNvGrpSpPr/>
            <p:nvPr/>
          </p:nvGrpSpPr>
          <p:grpSpPr>
            <a:xfrm>
              <a:off x="8541133" y="4518900"/>
              <a:ext cx="231600" cy="624600"/>
              <a:chOff x="8541133" y="4518900"/>
              <a:chExt cx="231600" cy="624600"/>
            </a:xfrm>
          </p:grpSpPr>
          <p:sp>
            <p:nvSpPr>
              <p:cNvPr id="528" name="Google Shape;528;p23"/>
              <p:cNvSpPr/>
              <p:nvPr/>
            </p:nvSpPr>
            <p:spPr>
              <a:xfrm flipH="1">
                <a:off x="8541133"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29" name="Google Shape;529;p23"/>
              <p:cNvSpPr/>
              <p:nvPr/>
            </p:nvSpPr>
            <p:spPr>
              <a:xfrm flipH="1">
                <a:off x="8541133"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30" name="Google Shape;530;p23"/>
              <p:cNvSpPr/>
              <p:nvPr/>
            </p:nvSpPr>
            <p:spPr>
              <a:xfrm flipH="1">
                <a:off x="8541133"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nvGrpSpPr>
            <p:cNvPr id="531" name="Google Shape;531;p23"/>
            <p:cNvGrpSpPr/>
            <p:nvPr/>
          </p:nvGrpSpPr>
          <p:grpSpPr>
            <a:xfrm>
              <a:off x="8912488" y="4309200"/>
              <a:ext cx="231600" cy="834300"/>
              <a:chOff x="8912488" y="4309200"/>
              <a:chExt cx="231600" cy="834300"/>
            </a:xfrm>
          </p:grpSpPr>
          <p:sp>
            <p:nvSpPr>
              <p:cNvPr id="532" name="Google Shape;532;p23"/>
              <p:cNvSpPr/>
              <p:nvPr/>
            </p:nvSpPr>
            <p:spPr>
              <a:xfrm flipH="1">
                <a:off x="8912488" y="4728600"/>
                <a:ext cx="231600" cy="4149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33" name="Google Shape;533;p23"/>
              <p:cNvSpPr/>
              <p:nvPr/>
            </p:nvSpPr>
            <p:spPr>
              <a:xfrm flipH="1">
                <a:off x="8912488" y="4309200"/>
                <a:ext cx="231600" cy="8343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34" name="Google Shape;534;p23"/>
              <p:cNvSpPr/>
              <p:nvPr/>
            </p:nvSpPr>
            <p:spPr>
              <a:xfrm flipH="1">
                <a:off x="8912488" y="4518900"/>
                <a:ext cx="231600" cy="6246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sp>
            <p:nvSpPr>
              <p:cNvPr id="535" name="Google Shape;535;p23"/>
              <p:cNvSpPr/>
              <p:nvPr/>
            </p:nvSpPr>
            <p:spPr>
              <a:xfrm flipH="1">
                <a:off x="8912488" y="4938300"/>
                <a:ext cx="231600" cy="205200"/>
              </a:xfrm>
              <a:prstGeom prst="round2SameRect">
                <a:avLst>
                  <a:gd name="adj1" fmla="val 50000"/>
                  <a:gd name="adj2" fmla="val 0"/>
                </a:avLst>
              </a:prstGeom>
              <a:solidFill>
                <a:schemeClr val="lt1">
                  <a:alpha val="9020"/>
                </a:schemeClr>
              </a:solidFill>
              <a:ln>
                <a:noFill/>
              </a:ln>
            </p:spPr>
            <p:txBody>
              <a:bodyPr spcFirstLastPara="1" wrap="square" lIns="91425" tIns="91425" rIns="91425" bIns="91425" anchor="ctr" anchorCtr="0">
                <a:noAutofit/>
              </a:bodyPr>
              <a:lstStyle/>
              <a:p>
                <a:endParaRPr/>
              </a:p>
            </p:txBody>
          </p:sp>
        </p:grpSp>
      </p:grpSp>
      <p:sp>
        <p:nvSpPr>
          <p:cNvPr id="536" name="Google Shape;536;p23"/>
          <p:cNvSpPr txBox="1">
            <a:spLocks noGrp="1"/>
          </p:cNvSpPr>
          <p:nvPr>
            <p:ph type="title" hasCustomPrompt="1"/>
          </p:nvPr>
        </p:nvSpPr>
        <p:spPr>
          <a:xfrm>
            <a:off x="1388625" y="772725"/>
            <a:ext cx="6366900" cy="1863300"/>
          </a:xfrm>
          <a:prstGeom prst="rect">
            <a:avLst/>
          </a:prstGeom>
        </p:spPr>
        <p:txBody>
          <a:bodyPr spcFirstLastPara="1" wrap="square" lIns="91425" tIns="91425" rIns="91425" bIns="91425" anchor="ctr" anchorCtr="0">
            <a:noAutofit/>
          </a:bodyPr>
          <a:lstStyle>
            <a:lvl1pPr lvl="0" algn="ctr" rtl="0">
              <a:spcBef>
                <a:spcPts val="0"/>
              </a:spcBef>
              <a:spcAft>
                <a:spcPts val="0"/>
              </a:spcAft>
              <a:buClr>
                <a:schemeClr val="lt1"/>
              </a:buClr>
              <a:buSzPts val="8000"/>
              <a:buNone/>
              <a:defRPr sz="8000">
                <a:solidFill>
                  <a:schemeClr val="lt1"/>
                </a:solidFill>
              </a:defRPr>
            </a:lvl1pPr>
            <a:lvl2pPr lvl="1" algn="ctr" rtl="0">
              <a:spcBef>
                <a:spcPts val="0"/>
              </a:spcBef>
              <a:spcAft>
                <a:spcPts val="0"/>
              </a:spcAft>
              <a:buClr>
                <a:schemeClr val="lt1"/>
              </a:buClr>
              <a:buSzPts val="8000"/>
              <a:buNone/>
              <a:defRPr sz="8000">
                <a:solidFill>
                  <a:schemeClr val="lt1"/>
                </a:solidFill>
              </a:defRPr>
            </a:lvl2pPr>
            <a:lvl3pPr lvl="2" algn="ctr" rtl="0">
              <a:spcBef>
                <a:spcPts val="0"/>
              </a:spcBef>
              <a:spcAft>
                <a:spcPts val="0"/>
              </a:spcAft>
              <a:buClr>
                <a:schemeClr val="lt1"/>
              </a:buClr>
              <a:buSzPts val="8000"/>
              <a:buNone/>
              <a:defRPr sz="8000">
                <a:solidFill>
                  <a:schemeClr val="lt1"/>
                </a:solidFill>
              </a:defRPr>
            </a:lvl3pPr>
            <a:lvl4pPr lvl="3" algn="ctr" rtl="0">
              <a:spcBef>
                <a:spcPts val="0"/>
              </a:spcBef>
              <a:spcAft>
                <a:spcPts val="0"/>
              </a:spcAft>
              <a:buClr>
                <a:schemeClr val="lt1"/>
              </a:buClr>
              <a:buSzPts val="8000"/>
              <a:buNone/>
              <a:defRPr sz="8000">
                <a:solidFill>
                  <a:schemeClr val="lt1"/>
                </a:solidFill>
              </a:defRPr>
            </a:lvl4pPr>
            <a:lvl5pPr lvl="4" algn="ctr" rtl="0">
              <a:spcBef>
                <a:spcPts val="0"/>
              </a:spcBef>
              <a:spcAft>
                <a:spcPts val="0"/>
              </a:spcAft>
              <a:buClr>
                <a:schemeClr val="lt1"/>
              </a:buClr>
              <a:buSzPts val="8000"/>
              <a:buNone/>
              <a:defRPr sz="8000">
                <a:solidFill>
                  <a:schemeClr val="lt1"/>
                </a:solidFill>
              </a:defRPr>
            </a:lvl5pPr>
            <a:lvl6pPr lvl="5" algn="ctr" rtl="0">
              <a:spcBef>
                <a:spcPts val="0"/>
              </a:spcBef>
              <a:spcAft>
                <a:spcPts val="0"/>
              </a:spcAft>
              <a:buClr>
                <a:schemeClr val="lt1"/>
              </a:buClr>
              <a:buSzPts val="8000"/>
              <a:buNone/>
              <a:defRPr sz="8000">
                <a:solidFill>
                  <a:schemeClr val="lt1"/>
                </a:solidFill>
              </a:defRPr>
            </a:lvl6pPr>
            <a:lvl7pPr lvl="6" algn="ctr" rtl="0">
              <a:spcBef>
                <a:spcPts val="0"/>
              </a:spcBef>
              <a:spcAft>
                <a:spcPts val="0"/>
              </a:spcAft>
              <a:buClr>
                <a:schemeClr val="lt1"/>
              </a:buClr>
              <a:buSzPts val="8000"/>
              <a:buNone/>
              <a:defRPr sz="8000">
                <a:solidFill>
                  <a:schemeClr val="lt1"/>
                </a:solidFill>
              </a:defRPr>
            </a:lvl7pPr>
            <a:lvl8pPr lvl="7" algn="ctr" rtl="0">
              <a:spcBef>
                <a:spcPts val="0"/>
              </a:spcBef>
              <a:spcAft>
                <a:spcPts val="0"/>
              </a:spcAft>
              <a:buClr>
                <a:schemeClr val="lt1"/>
              </a:buClr>
              <a:buSzPts val="8000"/>
              <a:buNone/>
              <a:defRPr sz="8000">
                <a:solidFill>
                  <a:schemeClr val="lt1"/>
                </a:solidFill>
              </a:defRPr>
            </a:lvl8pPr>
            <a:lvl9pPr lvl="8" algn="ctr" rtl="0">
              <a:spcBef>
                <a:spcPts val="0"/>
              </a:spcBef>
              <a:spcAft>
                <a:spcPts val="0"/>
              </a:spcAft>
              <a:buClr>
                <a:schemeClr val="lt1"/>
              </a:buClr>
              <a:buSzPts val="8000"/>
              <a:buNone/>
              <a:defRPr sz="8000">
                <a:solidFill>
                  <a:schemeClr val="lt1"/>
                </a:solidFill>
              </a:defRPr>
            </a:lvl9pPr>
          </a:lstStyle>
          <a:p>
            <a:r>
              <a:t>xx%</a:t>
            </a:r>
          </a:p>
        </p:txBody>
      </p:sp>
      <p:sp>
        <p:nvSpPr>
          <p:cNvPr id="537" name="Google Shape;537;p23"/>
          <p:cNvSpPr txBox="1">
            <a:spLocks noGrp="1"/>
          </p:cNvSpPr>
          <p:nvPr>
            <p:ph type="body" idx="1"/>
          </p:nvPr>
        </p:nvSpPr>
        <p:spPr>
          <a:xfrm>
            <a:off x="1388625" y="2712300"/>
            <a:ext cx="6366900" cy="1111200"/>
          </a:xfrm>
          <a:prstGeom prst="rect">
            <a:avLst/>
          </a:prstGeom>
        </p:spPr>
        <p:txBody>
          <a:bodyPr spcFirstLastPara="1" wrap="square" lIns="91425" tIns="91425" rIns="91425" bIns="91425" anchor="t" anchorCtr="0">
            <a:noAutofit/>
          </a:bodyPr>
          <a:lstStyle>
            <a:lvl1pPr marL="457200" lvl="0" indent="-311150" algn="ctr" rtl="0">
              <a:spcBef>
                <a:spcPts val="0"/>
              </a:spcBef>
              <a:spcAft>
                <a:spcPts val="0"/>
              </a:spcAft>
              <a:buClr>
                <a:schemeClr val="lt1"/>
              </a:buClr>
              <a:buSzPts val="1300"/>
              <a:buChar char="●"/>
              <a:defRPr>
                <a:solidFill>
                  <a:schemeClr val="lt1"/>
                </a:solidFill>
              </a:defRPr>
            </a:lvl1pPr>
            <a:lvl2pPr marL="914400" lvl="1" indent="-298450" algn="ctr" rtl="0">
              <a:spcBef>
                <a:spcPts val="1600"/>
              </a:spcBef>
              <a:spcAft>
                <a:spcPts val="0"/>
              </a:spcAft>
              <a:buClr>
                <a:schemeClr val="lt1"/>
              </a:buClr>
              <a:buSzPts val="1100"/>
              <a:buChar char="○"/>
              <a:defRPr>
                <a:solidFill>
                  <a:schemeClr val="lt1"/>
                </a:solidFill>
              </a:defRPr>
            </a:lvl2pPr>
            <a:lvl3pPr marL="1371600" lvl="2" indent="-298450" algn="ctr" rtl="0">
              <a:spcBef>
                <a:spcPts val="1600"/>
              </a:spcBef>
              <a:spcAft>
                <a:spcPts val="0"/>
              </a:spcAft>
              <a:buClr>
                <a:schemeClr val="lt1"/>
              </a:buClr>
              <a:buSzPts val="1100"/>
              <a:buChar char="■"/>
              <a:defRPr>
                <a:solidFill>
                  <a:schemeClr val="lt1"/>
                </a:solidFill>
              </a:defRPr>
            </a:lvl3pPr>
            <a:lvl4pPr marL="1828800" lvl="3" indent="-298450" algn="ctr" rtl="0">
              <a:spcBef>
                <a:spcPts val="1600"/>
              </a:spcBef>
              <a:spcAft>
                <a:spcPts val="0"/>
              </a:spcAft>
              <a:buClr>
                <a:schemeClr val="lt1"/>
              </a:buClr>
              <a:buSzPts val="1100"/>
              <a:buChar char="●"/>
              <a:defRPr>
                <a:solidFill>
                  <a:schemeClr val="lt1"/>
                </a:solidFill>
              </a:defRPr>
            </a:lvl4pPr>
            <a:lvl5pPr marL="2286000" lvl="4" indent="-298450" algn="ctr" rtl="0">
              <a:spcBef>
                <a:spcPts val="1600"/>
              </a:spcBef>
              <a:spcAft>
                <a:spcPts val="0"/>
              </a:spcAft>
              <a:buClr>
                <a:schemeClr val="lt1"/>
              </a:buClr>
              <a:buSzPts val="1100"/>
              <a:buChar char="○"/>
              <a:defRPr>
                <a:solidFill>
                  <a:schemeClr val="lt1"/>
                </a:solidFill>
              </a:defRPr>
            </a:lvl5pPr>
            <a:lvl6pPr marL="2743200" lvl="5" indent="-298450" algn="ctr" rtl="0">
              <a:spcBef>
                <a:spcPts val="1600"/>
              </a:spcBef>
              <a:spcAft>
                <a:spcPts val="0"/>
              </a:spcAft>
              <a:buClr>
                <a:schemeClr val="lt1"/>
              </a:buClr>
              <a:buSzPts val="1100"/>
              <a:buChar char="■"/>
              <a:defRPr>
                <a:solidFill>
                  <a:schemeClr val="lt1"/>
                </a:solidFill>
              </a:defRPr>
            </a:lvl6pPr>
            <a:lvl7pPr marL="3200400" lvl="6" indent="-298450" algn="ctr" rtl="0">
              <a:spcBef>
                <a:spcPts val="1600"/>
              </a:spcBef>
              <a:spcAft>
                <a:spcPts val="0"/>
              </a:spcAft>
              <a:buClr>
                <a:schemeClr val="lt1"/>
              </a:buClr>
              <a:buSzPts val="1100"/>
              <a:buChar char="●"/>
              <a:defRPr>
                <a:solidFill>
                  <a:schemeClr val="lt1"/>
                </a:solidFill>
              </a:defRPr>
            </a:lvl7pPr>
            <a:lvl8pPr marL="3657600" lvl="7" indent="-298450" algn="ctr" rtl="0">
              <a:spcBef>
                <a:spcPts val="1600"/>
              </a:spcBef>
              <a:spcAft>
                <a:spcPts val="0"/>
              </a:spcAft>
              <a:buClr>
                <a:schemeClr val="lt1"/>
              </a:buClr>
              <a:buSzPts val="1100"/>
              <a:buChar char="○"/>
              <a:defRPr>
                <a:solidFill>
                  <a:schemeClr val="lt1"/>
                </a:solidFill>
              </a:defRPr>
            </a:lvl8pPr>
            <a:lvl9pPr marL="4114800" lvl="8" indent="-298450" algn="ctr" rtl="0">
              <a:spcBef>
                <a:spcPts val="1600"/>
              </a:spcBef>
              <a:spcAft>
                <a:spcPts val="1600"/>
              </a:spcAft>
              <a:buClr>
                <a:schemeClr val="lt1"/>
              </a:buClr>
              <a:buSzPts val="1100"/>
              <a:buChar char="■"/>
              <a:defRPr>
                <a:solidFill>
                  <a:schemeClr val="lt1"/>
                </a:solidFill>
              </a:defRPr>
            </a:lvl9pPr>
          </a:lstStyle>
          <a:p>
            <a:endParaRPr/>
          </a:p>
        </p:txBody>
      </p:sp>
      <p:sp>
        <p:nvSpPr>
          <p:cNvPr id="538" name="Google Shape;538;p23"/>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solidFill>
                  <a:schemeClr val="lt1"/>
                </a:solidFill>
              </a:defRPr>
            </a:lvl1pPr>
            <a:lvl2pPr lvl="1" rtl="0">
              <a:buNone/>
              <a:defRPr>
                <a:solidFill>
                  <a:schemeClr val="lt1"/>
                </a:solidFill>
              </a:defRPr>
            </a:lvl2pPr>
            <a:lvl3pPr lvl="2" rtl="0">
              <a:buNone/>
              <a:defRPr>
                <a:solidFill>
                  <a:schemeClr val="lt1"/>
                </a:solidFill>
              </a:defRPr>
            </a:lvl3pPr>
            <a:lvl4pPr lvl="3" rtl="0">
              <a:buNone/>
              <a:defRPr>
                <a:solidFill>
                  <a:schemeClr val="lt1"/>
                </a:solidFill>
              </a:defRPr>
            </a:lvl4pPr>
            <a:lvl5pPr lvl="4" rtl="0">
              <a:buNone/>
              <a:defRPr>
                <a:solidFill>
                  <a:schemeClr val="lt1"/>
                </a:solidFill>
              </a:defRPr>
            </a:lvl5pPr>
            <a:lvl6pPr lvl="5" rtl="0">
              <a:buNone/>
              <a:defRPr>
                <a:solidFill>
                  <a:schemeClr val="lt1"/>
                </a:solidFill>
              </a:defRPr>
            </a:lvl6pPr>
            <a:lvl7pPr lvl="6" rtl="0">
              <a:buNone/>
              <a:defRPr>
                <a:solidFill>
                  <a:schemeClr val="lt1"/>
                </a:solidFill>
              </a:defRPr>
            </a:lvl7pPr>
            <a:lvl8pPr lvl="7" rtl="0">
              <a:buNone/>
              <a:defRPr>
                <a:solidFill>
                  <a:schemeClr val="lt1"/>
                </a:solidFill>
              </a:defRPr>
            </a:lvl8pPr>
            <a:lvl9pPr lvl="8" rtl="0">
              <a:buNone/>
              <a:defRPr>
                <a:solidFill>
                  <a:schemeClr val="lt1"/>
                </a:solidFill>
              </a:defRPr>
            </a:lvl9pPr>
          </a:lstStyle>
          <a:p>
            <a:fld id="{00000000-1234-1234-1234-123412341234}" type="slidenum">
              <a:rPr lang="it-IT">
                <a:solidFill>
                  <a:srgbClr val="FFFFFF"/>
                </a:solidFill>
              </a:rPr>
              <a:pPr/>
              <a:t>‹N›</a:t>
            </a:fld>
            <a:endParaRPr>
              <a:solidFill>
                <a:srgbClr val="FFFFFF"/>
              </a:solidFill>
            </a:endParaRPr>
          </a:p>
        </p:txBody>
      </p:sp>
    </p:spTree>
    <p:extLst>
      <p:ext uri="{BB962C8B-B14F-4D97-AF65-F5344CB8AC3E}">
        <p14:creationId xmlns:p14="http://schemas.microsoft.com/office/powerpoint/2010/main" val="30991955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9"/>
        <p:cNvGrpSpPr/>
        <p:nvPr/>
      </p:nvGrpSpPr>
      <p:grpSpPr>
        <a:xfrm>
          <a:off x="0" y="0"/>
          <a:ext cx="0" cy="0"/>
          <a:chOff x="0" y="0"/>
          <a:chExt cx="0" cy="0"/>
        </a:xfrm>
      </p:grpSpPr>
      <p:sp>
        <p:nvSpPr>
          <p:cNvPr id="540" name="Google Shape;540;p2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804045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84"/>
        <p:cNvGrpSpPr/>
        <p:nvPr/>
      </p:nvGrpSpPr>
      <p:grpSpPr>
        <a:xfrm>
          <a:off x="0" y="0"/>
          <a:ext cx="0" cy="0"/>
          <a:chOff x="0" y="0"/>
          <a:chExt cx="0" cy="0"/>
        </a:xfrm>
      </p:grpSpPr>
      <p:grpSp>
        <p:nvGrpSpPr>
          <p:cNvPr id="85" name="Google Shape;85;p4"/>
          <p:cNvGrpSpPr/>
          <p:nvPr/>
        </p:nvGrpSpPr>
        <p:grpSpPr>
          <a:xfrm>
            <a:off x="625966" y="299376"/>
            <a:ext cx="999312" cy="999312"/>
            <a:chOff x="348199" y="179450"/>
            <a:chExt cx="1116300" cy="1116300"/>
          </a:xfrm>
        </p:grpSpPr>
        <p:sp>
          <p:nvSpPr>
            <p:cNvPr id="86" name="Google Shape;86;p4"/>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4"/>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 name="Google Shape;88;p4"/>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89" name="Google Shape;89;p4"/>
          <p:cNvSpPr txBox="1">
            <a:spLocks noGrp="1"/>
          </p:cNvSpPr>
          <p:nvPr>
            <p:ph type="body" idx="1"/>
          </p:nvPr>
        </p:nvSpPr>
        <p:spPr>
          <a:xfrm>
            <a:off x="1303800" y="1990050"/>
            <a:ext cx="70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0" name="Google Shape;90;p4"/>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91"/>
        <p:cNvGrpSpPr/>
        <p:nvPr/>
      </p:nvGrpSpPr>
      <p:grpSpPr>
        <a:xfrm>
          <a:off x="0" y="0"/>
          <a:ext cx="0" cy="0"/>
          <a:chOff x="0" y="0"/>
          <a:chExt cx="0" cy="0"/>
        </a:xfrm>
      </p:grpSpPr>
      <p:grpSp>
        <p:nvGrpSpPr>
          <p:cNvPr id="92" name="Google Shape;92;p5"/>
          <p:cNvGrpSpPr/>
          <p:nvPr/>
        </p:nvGrpSpPr>
        <p:grpSpPr>
          <a:xfrm>
            <a:off x="625966" y="299376"/>
            <a:ext cx="999312" cy="999312"/>
            <a:chOff x="348199" y="179450"/>
            <a:chExt cx="1116300" cy="1116300"/>
          </a:xfrm>
        </p:grpSpPr>
        <p:sp>
          <p:nvSpPr>
            <p:cNvPr id="93" name="Google Shape;93;p5"/>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5"/>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5"/>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6" name="Google Shape;96;p5"/>
          <p:cNvSpPr txBox="1">
            <a:spLocks noGrp="1"/>
          </p:cNvSpPr>
          <p:nvPr>
            <p:ph type="body" idx="1"/>
          </p:nvPr>
        </p:nvSpPr>
        <p:spPr>
          <a:xfrm>
            <a:off x="130380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7" name="Google Shape;97;p5"/>
          <p:cNvSpPr txBox="1">
            <a:spLocks noGrp="1"/>
          </p:cNvSpPr>
          <p:nvPr>
            <p:ph type="body" idx="2"/>
          </p:nvPr>
        </p:nvSpPr>
        <p:spPr>
          <a:xfrm>
            <a:off x="4903650" y="1990050"/>
            <a:ext cx="3430500" cy="25416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98" name="Google Shape;98;p5"/>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9"/>
        <p:cNvGrpSpPr/>
        <p:nvPr/>
      </p:nvGrpSpPr>
      <p:grpSpPr>
        <a:xfrm>
          <a:off x="0" y="0"/>
          <a:ext cx="0" cy="0"/>
          <a:chOff x="0" y="0"/>
          <a:chExt cx="0" cy="0"/>
        </a:xfrm>
      </p:grpSpPr>
      <p:grpSp>
        <p:nvGrpSpPr>
          <p:cNvPr id="100" name="Google Shape;100;p6"/>
          <p:cNvGrpSpPr/>
          <p:nvPr/>
        </p:nvGrpSpPr>
        <p:grpSpPr>
          <a:xfrm>
            <a:off x="625966" y="299376"/>
            <a:ext cx="999312" cy="999312"/>
            <a:chOff x="348199" y="179450"/>
            <a:chExt cx="1116300" cy="1116300"/>
          </a:xfrm>
        </p:grpSpPr>
        <p:sp>
          <p:nvSpPr>
            <p:cNvPr id="101" name="Google Shape;101;p6"/>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6"/>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6"/>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04" name="Google Shape;104;p6"/>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05"/>
        <p:cNvGrpSpPr/>
        <p:nvPr/>
      </p:nvGrpSpPr>
      <p:grpSpPr>
        <a:xfrm>
          <a:off x="0" y="0"/>
          <a:ext cx="0" cy="0"/>
          <a:chOff x="0" y="0"/>
          <a:chExt cx="0" cy="0"/>
        </a:xfrm>
      </p:grpSpPr>
      <p:grpSp>
        <p:nvGrpSpPr>
          <p:cNvPr id="106" name="Google Shape;106;p7"/>
          <p:cNvGrpSpPr/>
          <p:nvPr/>
        </p:nvGrpSpPr>
        <p:grpSpPr>
          <a:xfrm>
            <a:off x="625966" y="299376"/>
            <a:ext cx="999312" cy="999312"/>
            <a:chOff x="348199" y="179450"/>
            <a:chExt cx="1116300" cy="1116300"/>
          </a:xfrm>
        </p:grpSpPr>
        <p:sp>
          <p:nvSpPr>
            <p:cNvPr id="107" name="Google Shape;107;p7"/>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7"/>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9" name="Google Shape;109;p7"/>
          <p:cNvSpPr txBox="1">
            <a:spLocks noGrp="1"/>
          </p:cNvSpPr>
          <p:nvPr>
            <p:ph type="title"/>
          </p:nvPr>
        </p:nvSpPr>
        <p:spPr>
          <a:xfrm>
            <a:off x="1303800" y="598575"/>
            <a:ext cx="3312000" cy="15900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10" name="Google Shape;110;p7"/>
          <p:cNvSpPr txBox="1">
            <a:spLocks noGrp="1"/>
          </p:cNvSpPr>
          <p:nvPr>
            <p:ph type="body" idx="1"/>
          </p:nvPr>
        </p:nvSpPr>
        <p:spPr>
          <a:xfrm>
            <a:off x="1303800" y="2309675"/>
            <a:ext cx="3312000" cy="22218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11" name="Google Shape;111;p7"/>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dk1"/>
        </a:solidFill>
        <a:effectLst/>
      </p:bgPr>
    </p:bg>
    <p:spTree>
      <p:nvGrpSpPr>
        <p:cNvPr id="1" name="Shape 112"/>
        <p:cNvGrpSpPr/>
        <p:nvPr/>
      </p:nvGrpSpPr>
      <p:grpSpPr>
        <a:xfrm>
          <a:off x="0" y="0"/>
          <a:ext cx="0" cy="0"/>
          <a:chOff x="0" y="0"/>
          <a:chExt cx="0" cy="0"/>
        </a:xfrm>
      </p:grpSpPr>
      <p:grpSp>
        <p:nvGrpSpPr>
          <p:cNvPr id="113" name="Google Shape;113;p8"/>
          <p:cNvGrpSpPr/>
          <p:nvPr/>
        </p:nvGrpSpPr>
        <p:grpSpPr>
          <a:xfrm>
            <a:off x="6866714" y="1306"/>
            <a:ext cx="2267451" cy="2601690"/>
            <a:chOff x="6790514" y="1306"/>
            <a:chExt cx="2267451" cy="2601690"/>
          </a:xfrm>
        </p:grpSpPr>
        <p:grpSp>
          <p:nvGrpSpPr>
            <p:cNvPr id="114" name="Google Shape;114;p8"/>
            <p:cNvGrpSpPr/>
            <p:nvPr/>
          </p:nvGrpSpPr>
          <p:grpSpPr>
            <a:xfrm>
              <a:off x="7067465" y="1306"/>
              <a:ext cx="1990500" cy="1990200"/>
              <a:chOff x="7067465" y="1306"/>
              <a:chExt cx="1990500" cy="1990200"/>
            </a:xfrm>
          </p:grpSpPr>
          <p:sp>
            <p:nvSpPr>
              <p:cNvPr id="115" name="Google Shape;115;p8"/>
              <p:cNvSpPr/>
              <p:nvPr/>
            </p:nvSpPr>
            <p:spPr>
              <a:xfrm rot="-8648551">
                <a:off x="7594313" y="527721"/>
                <a:ext cx="937226" cy="937226"/>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8"/>
              <p:cNvSpPr/>
              <p:nvPr/>
            </p:nvSpPr>
            <p:spPr>
              <a:xfrm rot="-8648551">
                <a:off x="7594313" y="527721"/>
                <a:ext cx="937226" cy="937226"/>
              </a:xfrm>
              <a:prstGeom prst="pie">
                <a:avLst>
                  <a:gd name="adj1" fmla="val 19376841"/>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8"/>
              <p:cNvSpPr/>
              <p:nvPr/>
            </p:nvSpPr>
            <p:spPr>
              <a:xfrm rot="-8649154">
                <a:off x="7349891" y="283705"/>
                <a:ext cx="1425647" cy="14254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8" name="Google Shape;118;p8"/>
            <p:cNvGrpSpPr/>
            <p:nvPr/>
          </p:nvGrpSpPr>
          <p:grpSpPr>
            <a:xfrm>
              <a:off x="8207126" y="1807996"/>
              <a:ext cx="795000" cy="795000"/>
              <a:chOff x="8207126" y="1807996"/>
              <a:chExt cx="795000" cy="795000"/>
            </a:xfrm>
          </p:grpSpPr>
          <p:sp>
            <p:nvSpPr>
              <p:cNvPr id="119" name="Google Shape;119;p8"/>
              <p:cNvSpPr/>
              <p:nvPr/>
            </p:nvSpPr>
            <p:spPr>
              <a:xfrm rot="2152054">
                <a:off x="8319942" y="1920813"/>
                <a:ext cx="569367" cy="569367"/>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8"/>
              <p:cNvSpPr/>
              <p:nvPr/>
            </p:nvSpPr>
            <p:spPr>
              <a:xfrm rot="2150259">
                <a:off x="8408218" y="2008610"/>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8"/>
              <p:cNvSpPr/>
              <p:nvPr/>
            </p:nvSpPr>
            <p:spPr>
              <a:xfrm rot="2150259">
                <a:off x="8408218" y="2008610"/>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8"/>
            <p:cNvGrpSpPr/>
            <p:nvPr/>
          </p:nvGrpSpPr>
          <p:grpSpPr>
            <a:xfrm>
              <a:off x="6790514" y="118857"/>
              <a:ext cx="548700" cy="548700"/>
              <a:chOff x="6790514" y="118857"/>
              <a:chExt cx="548700" cy="548700"/>
            </a:xfrm>
          </p:grpSpPr>
          <p:sp>
            <p:nvSpPr>
              <p:cNvPr id="123" name="Google Shape;123;p8"/>
              <p:cNvSpPr/>
              <p:nvPr/>
            </p:nvSpPr>
            <p:spPr>
              <a:xfrm rot="2150259">
                <a:off x="6868362" y="196705"/>
                <a:ext cx="393004" cy="393004"/>
              </a:xfrm>
              <a:prstGeom prst="ellipse">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8"/>
              <p:cNvSpPr/>
              <p:nvPr/>
            </p:nvSpPr>
            <p:spPr>
              <a:xfrm rot="2150259">
                <a:off x="6868362" y="196705"/>
                <a:ext cx="393004" cy="393004"/>
              </a:xfrm>
              <a:prstGeom prst="pie">
                <a:avLst>
                  <a:gd name="adj1" fmla="val 5699893"/>
                  <a:gd name="adj2" fmla="val 12313574"/>
                </a:avLst>
              </a:prstGeom>
              <a:solidFill>
                <a:schemeClr val="lt1">
                  <a:alpha val="90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5" name="Google Shape;125;p8"/>
          <p:cNvSpPr txBox="1">
            <a:spLocks noGrp="1"/>
          </p:cNvSpPr>
          <p:nvPr>
            <p:ph type="title"/>
          </p:nvPr>
        </p:nvSpPr>
        <p:spPr>
          <a:xfrm>
            <a:off x="824000" y="763600"/>
            <a:ext cx="5857800" cy="35733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126" name="Google Shape;126;p8"/>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27"/>
        <p:cNvGrpSpPr/>
        <p:nvPr/>
      </p:nvGrpSpPr>
      <p:grpSpPr>
        <a:xfrm>
          <a:off x="0" y="0"/>
          <a:ext cx="0" cy="0"/>
          <a:chOff x="0" y="0"/>
          <a:chExt cx="0" cy="0"/>
        </a:xfrm>
      </p:grpSpPr>
      <p:grpSp>
        <p:nvGrpSpPr>
          <p:cNvPr id="128" name="Google Shape;128;p9"/>
          <p:cNvGrpSpPr/>
          <p:nvPr/>
        </p:nvGrpSpPr>
        <p:grpSpPr>
          <a:xfrm>
            <a:off x="625966" y="299376"/>
            <a:ext cx="999312" cy="999312"/>
            <a:chOff x="348199" y="179450"/>
            <a:chExt cx="1116300" cy="1116300"/>
          </a:xfrm>
        </p:grpSpPr>
        <p:sp>
          <p:nvSpPr>
            <p:cNvPr id="129" name="Google Shape;129;p9"/>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9"/>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1" name="Google Shape;131;p9"/>
          <p:cNvSpPr txBox="1">
            <a:spLocks noGrp="1"/>
          </p:cNvSpPr>
          <p:nvPr>
            <p:ph type="title"/>
          </p:nvPr>
        </p:nvSpPr>
        <p:spPr>
          <a:xfrm>
            <a:off x="1303800" y="598575"/>
            <a:ext cx="3430500" cy="19902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32" name="Google Shape;132;p9"/>
          <p:cNvSpPr txBox="1">
            <a:spLocks noGrp="1"/>
          </p:cNvSpPr>
          <p:nvPr>
            <p:ph type="subTitle" idx="1"/>
          </p:nvPr>
        </p:nvSpPr>
        <p:spPr>
          <a:xfrm>
            <a:off x="1303800" y="2743203"/>
            <a:ext cx="3430500" cy="7260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33" name="Google Shape;133;p9"/>
          <p:cNvSpPr txBox="1">
            <a:spLocks noGrp="1"/>
          </p:cNvSpPr>
          <p:nvPr>
            <p:ph type="body" idx="2"/>
          </p:nvPr>
        </p:nvSpPr>
        <p:spPr>
          <a:xfrm>
            <a:off x="4903700" y="661000"/>
            <a:ext cx="3430500" cy="3870600"/>
          </a:xfrm>
          <a:prstGeom prst="rect">
            <a:avLst/>
          </a:prstGeom>
          <a:ln w="9525" cap="flat" cmpd="sng">
            <a:solidFill>
              <a:schemeClr val="lt1"/>
            </a:solidFill>
            <a:prstDash val="solid"/>
            <a:round/>
            <a:headEnd type="none" w="sm" len="sm"/>
            <a:tailEnd type="none" w="sm" len="sm"/>
          </a:ln>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134" name="Google Shape;134;p9"/>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35"/>
        <p:cNvGrpSpPr/>
        <p:nvPr/>
      </p:nvGrpSpPr>
      <p:grpSpPr>
        <a:xfrm>
          <a:off x="0" y="0"/>
          <a:ext cx="0" cy="0"/>
          <a:chOff x="0" y="0"/>
          <a:chExt cx="0" cy="0"/>
        </a:xfrm>
      </p:grpSpPr>
      <p:grpSp>
        <p:nvGrpSpPr>
          <p:cNvPr id="136" name="Google Shape;136;p10"/>
          <p:cNvGrpSpPr/>
          <p:nvPr/>
        </p:nvGrpSpPr>
        <p:grpSpPr>
          <a:xfrm>
            <a:off x="713373" y="3847119"/>
            <a:ext cx="825392" cy="825392"/>
            <a:chOff x="348199" y="179450"/>
            <a:chExt cx="1116300" cy="1116300"/>
          </a:xfrm>
        </p:grpSpPr>
        <p:sp>
          <p:nvSpPr>
            <p:cNvPr id="137" name="Google Shape;137;p10"/>
            <p:cNvSpPr/>
            <p:nvPr/>
          </p:nvSpPr>
          <p:spPr>
            <a:xfrm rot="-5400000">
              <a:off x="574557" y="405788"/>
              <a:ext cx="663600" cy="6636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10"/>
            <p:cNvSpPr/>
            <p:nvPr/>
          </p:nvSpPr>
          <p:spPr>
            <a:xfrm rot="-5400000">
              <a:off x="348199" y="179450"/>
              <a:ext cx="1116300" cy="1116300"/>
            </a:xfrm>
            <a:prstGeom prst="pie">
              <a:avLst>
                <a:gd name="adj1" fmla="val 10792838"/>
                <a:gd name="adj2" fmla="val 16200000"/>
              </a:avLst>
            </a:prstGeom>
            <a:solidFill>
              <a:schemeClr val="dk2">
                <a:alpha val="12549"/>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 name="Google Shape;139;p10"/>
          <p:cNvSpPr txBox="1">
            <a:spLocks noGrp="1"/>
          </p:cNvSpPr>
          <p:nvPr>
            <p:ph type="body" idx="1"/>
          </p:nvPr>
        </p:nvSpPr>
        <p:spPr>
          <a:xfrm>
            <a:off x="1303800" y="4138975"/>
            <a:ext cx="5843100" cy="534900"/>
          </a:xfrm>
          <a:prstGeom prst="rect">
            <a:avLst/>
          </a:prstGeom>
        </p:spPr>
        <p:txBody>
          <a:bodyPr spcFirstLastPara="1" wrap="square" lIns="91425" tIns="91425" rIns="91425" bIns="91425" anchor="t" anchorCtr="0">
            <a:noAutofit/>
          </a:bodyPr>
          <a:lstStyle>
            <a:lvl1pPr marL="457200" lvl="0" indent="-228600">
              <a:lnSpc>
                <a:spcPct val="100000"/>
              </a:lnSpc>
              <a:spcBef>
                <a:spcPts val="0"/>
              </a:spcBef>
              <a:spcAft>
                <a:spcPts val="0"/>
              </a:spcAft>
              <a:buSzPts val="1300"/>
              <a:buNone/>
              <a:defRPr/>
            </a:lvl1pPr>
          </a:lstStyle>
          <a:p>
            <a:endParaRPr/>
          </a:p>
        </p:txBody>
      </p:sp>
      <p:sp>
        <p:nvSpPr>
          <p:cNvPr id="140" name="Google Shape;140;p10"/>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momentum">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8" name="Google Shape;8;p1"/>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a:buNone/>
              <a:defRPr sz="900">
                <a:solidFill>
                  <a:schemeClr val="dk2"/>
                </a:solidFill>
                <a:latin typeface="Nunito"/>
                <a:ea typeface="Nunito"/>
                <a:cs typeface="Nunito"/>
                <a:sym typeface="Nunito"/>
              </a:defRPr>
            </a:lvl1pPr>
            <a:lvl2pPr lvl="1" algn="r">
              <a:buNone/>
              <a:defRPr sz="900">
                <a:solidFill>
                  <a:schemeClr val="dk2"/>
                </a:solidFill>
                <a:latin typeface="Nunito"/>
                <a:ea typeface="Nunito"/>
                <a:cs typeface="Nunito"/>
                <a:sym typeface="Nunito"/>
              </a:defRPr>
            </a:lvl2pPr>
            <a:lvl3pPr lvl="2" algn="r">
              <a:buNone/>
              <a:defRPr sz="900">
                <a:solidFill>
                  <a:schemeClr val="dk2"/>
                </a:solidFill>
                <a:latin typeface="Nunito"/>
                <a:ea typeface="Nunito"/>
                <a:cs typeface="Nunito"/>
                <a:sym typeface="Nunito"/>
              </a:defRPr>
            </a:lvl3pPr>
            <a:lvl4pPr lvl="3" algn="r">
              <a:buNone/>
              <a:defRPr sz="900">
                <a:solidFill>
                  <a:schemeClr val="dk2"/>
                </a:solidFill>
                <a:latin typeface="Nunito"/>
                <a:ea typeface="Nunito"/>
                <a:cs typeface="Nunito"/>
                <a:sym typeface="Nunito"/>
              </a:defRPr>
            </a:lvl4pPr>
            <a:lvl5pPr lvl="4" algn="r">
              <a:buNone/>
              <a:defRPr sz="900">
                <a:solidFill>
                  <a:schemeClr val="dk2"/>
                </a:solidFill>
                <a:latin typeface="Nunito"/>
                <a:ea typeface="Nunito"/>
                <a:cs typeface="Nunito"/>
                <a:sym typeface="Nunito"/>
              </a:defRPr>
            </a:lvl5pPr>
            <a:lvl6pPr lvl="5" algn="r">
              <a:buNone/>
              <a:defRPr sz="900">
                <a:solidFill>
                  <a:schemeClr val="dk2"/>
                </a:solidFill>
                <a:latin typeface="Nunito"/>
                <a:ea typeface="Nunito"/>
                <a:cs typeface="Nunito"/>
                <a:sym typeface="Nunito"/>
              </a:defRPr>
            </a:lvl6pPr>
            <a:lvl7pPr lvl="6" algn="r">
              <a:buNone/>
              <a:defRPr sz="900">
                <a:solidFill>
                  <a:schemeClr val="dk2"/>
                </a:solidFill>
                <a:latin typeface="Nunito"/>
                <a:ea typeface="Nunito"/>
                <a:cs typeface="Nunito"/>
                <a:sym typeface="Nunito"/>
              </a:defRPr>
            </a:lvl7pPr>
            <a:lvl8pPr lvl="7" algn="r">
              <a:buNone/>
              <a:defRPr sz="900">
                <a:solidFill>
                  <a:schemeClr val="dk2"/>
                </a:solidFill>
                <a:latin typeface="Nunito"/>
                <a:ea typeface="Nunito"/>
                <a:cs typeface="Nunito"/>
                <a:sym typeface="Nunito"/>
              </a:defRPr>
            </a:lvl8pPr>
            <a:lvl9pPr lvl="8" algn="r">
              <a:buNone/>
              <a:defRPr sz="900">
                <a:solidFill>
                  <a:schemeClr val="dk2"/>
                </a:solidFill>
                <a:latin typeface="Nunito"/>
                <a:ea typeface="Nunito"/>
                <a:cs typeface="Nunito"/>
                <a:sym typeface="Nunito"/>
              </a:defRPr>
            </a:lvl9pPr>
          </a:lstStyle>
          <a:p>
            <a:pPr marL="0" lvl="0" indent="0" algn="r" rtl="0">
              <a:spcBef>
                <a:spcPts val="0"/>
              </a:spcBef>
              <a:spcAft>
                <a:spcPts val="0"/>
              </a:spcAft>
              <a:buNone/>
            </a:pPr>
            <a:fld id="{00000000-1234-1234-1234-123412341234}" type="slidenum">
              <a:rPr lang="it"/>
              <a:pPr marL="0" lvl="0" indent="0" algn="r" rtl="0">
                <a:spcBef>
                  <a:spcPts val="0"/>
                </a:spcBef>
                <a:spcAft>
                  <a:spcPts val="0"/>
                </a:spcAft>
                <a:buNone/>
              </a:pP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3"/>
        <p:cNvGrpSpPr/>
        <p:nvPr/>
      </p:nvGrpSpPr>
      <p:grpSpPr>
        <a:xfrm>
          <a:off x="0" y="0"/>
          <a:ext cx="0" cy="0"/>
          <a:chOff x="0" y="0"/>
          <a:chExt cx="0" cy="0"/>
        </a:xfrm>
      </p:grpSpPr>
      <p:sp>
        <p:nvSpPr>
          <p:cNvPr id="274" name="Google Shape;274;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1pPr>
            <a:lvl2pPr lvl="1"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2pPr>
            <a:lvl3pPr lvl="2"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3pPr>
            <a:lvl4pPr lvl="3"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4pPr>
            <a:lvl5pPr lvl="4"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5pPr>
            <a:lvl6pPr lvl="5"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6pPr>
            <a:lvl7pPr lvl="6"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7pPr>
            <a:lvl8pPr lvl="7"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8pPr>
            <a:lvl9pPr lvl="8" rtl="0">
              <a:spcBef>
                <a:spcPts val="0"/>
              </a:spcBef>
              <a:spcAft>
                <a:spcPts val="0"/>
              </a:spcAft>
              <a:buClr>
                <a:schemeClr val="dk2"/>
              </a:buClr>
              <a:buSzPts val="2800"/>
              <a:buFont typeface="Maven Pro"/>
              <a:buNone/>
              <a:defRPr sz="2800" b="1">
                <a:solidFill>
                  <a:schemeClr val="dk2"/>
                </a:solidFill>
                <a:latin typeface="Maven Pro"/>
                <a:ea typeface="Maven Pro"/>
                <a:cs typeface="Maven Pro"/>
                <a:sym typeface="Maven Pro"/>
              </a:defRPr>
            </a:lvl9pPr>
          </a:lstStyle>
          <a:p>
            <a:endParaRPr/>
          </a:p>
        </p:txBody>
      </p:sp>
      <p:sp>
        <p:nvSpPr>
          <p:cNvPr id="275" name="Google Shape;275;p13"/>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rtl="0">
              <a:lnSpc>
                <a:spcPct val="115000"/>
              </a:lnSpc>
              <a:spcBef>
                <a:spcPts val="0"/>
              </a:spcBef>
              <a:spcAft>
                <a:spcPts val="0"/>
              </a:spcAft>
              <a:buClr>
                <a:schemeClr val="dk2"/>
              </a:buClr>
              <a:buSzPts val="1300"/>
              <a:buFont typeface="Nunito"/>
              <a:buChar char="●"/>
              <a:defRPr sz="1300">
                <a:solidFill>
                  <a:schemeClr val="dk2"/>
                </a:solidFill>
                <a:latin typeface="Nunito"/>
                <a:ea typeface="Nunito"/>
                <a:cs typeface="Nunito"/>
                <a:sym typeface="Nunito"/>
              </a:defRPr>
            </a:lvl1pPr>
            <a:lvl2pPr marL="914400" lvl="1"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2pPr>
            <a:lvl3pPr marL="1371600" lvl="2"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3pPr>
            <a:lvl4pPr marL="1828800" lvl="3"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4pPr>
            <a:lvl5pPr marL="2286000" lvl="4"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5pPr>
            <a:lvl6pPr marL="2743200" lvl="5"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6pPr>
            <a:lvl7pPr marL="3200400" lvl="6"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7pPr>
            <a:lvl8pPr marL="3657600" lvl="7" indent="-298450" rtl="0">
              <a:lnSpc>
                <a:spcPct val="115000"/>
              </a:lnSpc>
              <a:spcBef>
                <a:spcPts val="1600"/>
              </a:spcBef>
              <a:spcAft>
                <a:spcPts val="0"/>
              </a:spcAft>
              <a:buClr>
                <a:schemeClr val="dk2"/>
              </a:buClr>
              <a:buSzPts val="1100"/>
              <a:buFont typeface="Nunito"/>
              <a:buChar char="○"/>
              <a:defRPr sz="1100">
                <a:solidFill>
                  <a:schemeClr val="dk2"/>
                </a:solidFill>
                <a:latin typeface="Nunito"/>
                <a:ea typeface="Nunito"/>
                <a:cs typeface="Nunito"/>
                <a:sym typeface="Nunito"/>
              </a:defRPr>
            </a:lvl8pPr>
            <a:lvl9pPr marL="4114800" lvl="8" indent="-298450" rtl="0">
              <a:lnSpc>
                <a:spcPct val="115000"/>
              </a:lnSpc>
              <a:spcBef>
                <a:spcPts val="1600"/>
              </a:spcBef>
              <a:spcAft>
                <a:spcPts val="1600"/>
              </a:spcAft>
              <a:buClr>
                <a:schemeClr val="dk2"/>
              </a:buClr>
              <a:buSzPts val="1100"/>
              <a:buFont typeface="Nunito"/>
              <a:buChar char="■"/>
              <a:defRPr sz="1100">
                <a:solidFill>
                  <a:schemeClr val="dk2"/>
                </a:solidFill>
                <a:latin typeface="Nunito"/>
                <a:ea typeface="Nunito"/>
                <a:cs typeface="Nunito"/>
                <a:sym typeface="Nunito"/>
              </a:defRPr>
            </a:lvl9pPr>
          </a:lstStyle>
          <a:p>
            <a:endParaRPr/>
          </a:p>
        </p:txBody>
      </p:sp>
      <p:sp>
        <p:nvSpPr>
          <p:cNvPr id="276" name="Google Shape;276;p13"/>
          <p:cNvSpPr txBox="1">
            <a:spLocks noGrp="1"/>
          </p:cNvSpPr>
          <p:nvPr>
            <p:ph type="sldNum" idx="12"/>
          </p:nvPr>
        </p:nvSpPr>
        <p:spPr>
          <a:xfrm>
            <a:off x="8451046" y="4736976"/>
            <a:ext cx="548700" cy="393600"/>
          </a:xfrm>
          <a:prstGeom prst="rect">
            <a:avLst/>
          </a:prstGeom>
          <a:noFill/>
          <a:ln>
            <a:noFill/>
          </a:ln>
        </p:spPr>
        <p:txBody>
          <a:bodyPr spcFirstLastPara="1" wrap="square" lIns="91425" tIns="91425" rIns="91425" bIns="91425" anchor="ctr" anchorCtr="0">
            <a:noAutofit/>
          </a:bodyPr>
          <a:lstStyle>
            <a:lvl1pPr lvl="0" algn="r" rtl="0">
              <a:buNone/>
              <a:defRPr sz="900">
                <a:solidFill>
                  <a:schemeClr val="dk2"/>
                </a:solidFill>
                <a:latin typeface="Nunito"/>
                <a:ea typeface="Nunito"/>
                <a:cs typeface="Nunito"/>
                <a:sym typeface="Nunito"/>
              </a:defRPr>
            </a:lvl1pPr>
            <a:lvl2pPr lvl="1" algn="r" rtl="0">
              <a:buNone/>
              <a:defRPr sz="900">
                <a:solidFill>
                  <a:schemeClr val="dk2"/>
                </a:solidFill>
                <a:latin typeface="Nunito"/>
                <a:ea typeface="Nunito"/>
                <a:cs typeface="Nunito"/>
                <a:sym typeface="Nunito"/>
              </a:defRPr>
            </a:lvl2pPr>
            <a:lvl3pPr lvl="2" algn="r" rtl="0">
              <a:buNone/>
              <a:defRPr sz="900">
                <a:solidFill>
                  <a:schemeClr val="dk2"/>
                </a:solidFill>
                <a:latin typeface="Nunito"/>
                <a:ea typeface="Nunito"/>
                <a:cs typeface="Nunito"/>
                <a:sym typeface="Nunito"/>
              </a:defRPr>
            </a:lvl3pPr>
            <a:lvl4pPr lvl="3" algn="r" rtl="0">
              <a:buNone/>
              <a:defRPr sz="900">
                <a:solidFill>
                  <a:schemeClr val="dk2"/>
                </a:solidFill>
                <a:latin typeface="Nunito"/>
                <a:ea typeface="Nunito"/>
                <a:cs typeface="Nunito"/>
                <a:sym typeface="Nunito"/>
              </a:defRPr>
            </a:lvl4pPr>
            <a:lvl5pPr lvl="4" algn="r" rtl="0">
              <a:buNone/>
              <a:defRPr sz="900">
                <a:solidFill>
                  <a:schemeClr val="dk2"/>
                </a:solidFill>
                <a:latin typeface="Nunito"/>
                <a:ea typeface="Nunito"/>
                <a:cs typeface="Nunito"/>
                <a:sym typeface="Nunito"/>
              </a:defRPr>
            </a:lvl5pPr>
            <a:lvl6pPr lvl="5" algn="r" rtl="0">
              <a:buNone/>
              <a:defRPr sz="900">
                <a:solidFill>
                  <a:schemeClr val="dk2"/>
                </a:solidFill>
                <a:latin typeface="Nunito"/>
                <a:ea typeface="Nunito"/>
                <a:cs typeface="Nunito"/>
                <a:sym typeface="Nunito"/>
              </a:defRPr>
            </a:lvl6pPr>
            <a:lvl7pPr lvl="6" algn="r" rtl="0">
              <a:buNone/>
              <a:defRPr sz="900">
                <a:solidFill>
                  <a:schemeClr val="dk2"/>
                </a:solidFill>
                <a:latin typeface="Nunito"/>
                <a:ea typeface="Nunito"/>
                <a:cs typeface="Nunito"/>
                <a:sym typeface="Nunito"/>
              </a:defRPr>
            </a:lvl7pPr>
            <a:lvl8pPr lvl="7" algn="r" rtl="0">
              <a:buNone/>
              <a:defRPr sz="900">
                <a:solidFill>
                  <a:schemeClr val="dk2"/>
                </a:solidFill>
                <a:latin typeface="Nunito"/>
                <a:ea typeface="Nunito"/>
                <a:cs typeface="Nunito"/>
                <a:sym typeface="Nunito"/>
              </a:defRPr>
            </a:lvl8pPr>
            <a:lvl9pPr lvl="8" algn="r" rtl="0">
              <a:buNone/>
              <a:defRPr sz="900">
                <a:solidFill>
                  <a:schemeClr val="dk2"/>
                </a:solidFill>
                <a:latin typeface="Nunito"/>
                <a:ea typeface="Nunito"/>
                <a:cs typeface="Nunito"/>
                <a:sym typeface="Nunito"/>
              </a:defRPr>
            </a:lvl9pPr>
          </a:lstStyle>
          <a:p>
            <a:fld id="{00000000-1234-1234-1234-123412341234}" type="slidenum">
              <a:rPr lang="it-IT">
                <a:solidFill>
                  <a:srgbClr val="424242"/>
                </a:solidFill>
              </a:rPr>
              <a:pPr/>
              <a:t>‹N›</a:t>
            </a:fld>
            <a:endParaRPr>
              <a:solidFill>
                <a:srgbClr val="424242"/>
              </a:solidFill>
            </a:endParaRPr>
          </a:p>
        </p:txBody>
      </p:sp>
    </p:spTree>
    <p:extLst>
      <p:ext uri="{BB962C8B-B14F-4D97-AF65-F5344CB8AC3E}">
        <p14:creationId xmlns:p14="http://schemas.microsoft.com/office/powerpoint/2010/main" val="1462028217"/>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chart" Target="../charts/char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76"/>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7" name="Rectangle 3"/>
          <p:cNvSpPr txBox="1">
            <a:spLocks noChangeArrowheads="1"/>
          </p:cNvSpPr>
          <p:nvPr/>
        </p:nvSpPr>
        <p:spPr>
          <a:xfrm>
            <a:off x="2076119" y="241005"/>
            <a:ext cx="5105400" cy="533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algn="ctr">
              <a:buClr>
                <a:schemeClr val="dk2"/>
              </a:buClr>
              <a:buSzPts val="2800"/>
              <a:buFont typeface="Maven Pro"/>
              <a:buNone/>
              <a:defRPr sz="2200" b="1">
                <a:solidFill>
                  <a:srgbClr val="0B6374"/>
                </a:solidFill>
                <a:latin typeface="Maven Pro"/>
                <a:ea typeface="Maven Pro"/>
                <a:cs typeface="Maven Pro"/>
                <a:sym typeface="Maven Pro"/>
              </a:defRPr>
            </a:lvl1pPr>
            <a:lvl2pPr>
              <a:buClr>
                <a:schemeClr val="dk2"/>
              </a:buClr>
              <a:buSzPts val="2800"/>
              <a:buFont typeface="Maven Pro"/>
              <a:buNone/>
              <a:defRPr sz="2800" b="1">
                <a:solidFill>
                  <a:schemeClr val="dk2"/>
                </a:solidFill>
                <a:latin typeface="Maven Pro"/>
                <a:ea typeface="Maven Pro"/>
                <a:cs typeface="Maven Pro"/>
                <a:sym typeface="Maven Pro"/>
              </a:defRPr>
            </a:lvl2pPr>
            <a:lvl3pPr>
              <a:buClr>
                <a:schemeClr val="dk2"/>
              </a:buClr>
              <a:buSzPts val="2800"/>
              <a:buFont typeface="Maven Pro"/>
              <a:buNone/>
              <a:defRPr sz="2800" b="1">
                <a:solidFill>
                  <a:schemeClr val="dk2"/>
                </a:solidFill>
                <a:latin typeface="Maven Pro"/>
                <a:ea typeface="Maven Pro"/>
                <a:cs typeface="Maven Pro"/>
                <a:sym typeface="Maven Pro"/>
              </a:defRPr>
            </a:lvl3pPr>
            <a:lvl4pPr>
              <a:buClr>
                <a:schemeClr val="dk2"/>
              </a:buClr>
              <a:buSzPts val="2800"/>
              <a:buFont typeface="Maven Pro"/>
              <a:buNone/>
              <a:defRPr sz="2800" b="1">
                <a:solidFill>
                  <a:schemeClr val="dk2"/>
                </a:solidFill>
                <a:latin typeface="Maven Pro"/>
                <a:ea typeface="Maven Pro"/>
                <a:cs typeface="Maven Pro"/>
                <a:sym typeface="Maven Pro"/>
              </a:defRPr>
            </a:lvl4pPr>
            <a:lvl5pPr>
              <a:buClr>
                <a:schemeClr val="dk2"/>
              </a:buClr>
              <a:buSzPts val="2800"/>
              <a:buFont typeface="Maven Pro"/>
              <a:buNone/>
              <a:defRPr sz="2800" b="1">
                <a:solidFill>
                  <a:schemeClr val="dk2"/>
                </a:solidFill>
                <a:latin typeface="Maven Pro"/>
                <a:ea typeface="Maven Pro"/>
                <a:cs typeface="Maven Pro"/>
                <a:sym typeface="Maven Pro"/>
              </a:defRPr>
            </a:lvl5pPr>
            <a:lvl6pPr>
              <a:buClr>
                <a:schemeClr val="dk2"/>
              </a:buClr>
              <a:buSzPts val="2800"/>
              <a:buFont typeface="Maven Pro"/>
              <a:buNone/>
              <a:defRPr sz="2800" b="1">
                <a:solidFill>
                  <a:schemeClr val="dk2"/>
                </a:solidFill>
                <a:latin typeface="Maven Pro"/>
                <a:ea typeface="Maven Pro"/>
                <a:cs typeface="Maven Pro"/>
                <a:sym typeface="Maven Pro"/>
              </a:defRPr>
            </a:lvl6pPr>
            <a:lvl7pPr>
              <a:buClr>
                <a:schemeClr val="dk2"/>
              </a:buClr>
              <a:buSzPts val="2800"/>
              <a:buFont typeface="Maven Pro"/>
              <a:buNone/>
              <a:defRPr sz="2800" b="1">
                <a:solidFill>
                  <a:schemeClr val="dk2"/>
                </a:solidFill>
                <a:latin typeface="Maven Pro"/>
                <a:ea typeface="Maven Pro"/>
                <a:cs typeface="Maven Pro"/>
                <a:sym typeface="Maven Pro"/>
              </a:defRPr>
            </a:lvl7pPr>
            <a:lvl8pPr>
              <a:buClr>
                <a:schemeClr val="dk2"/>
              </a:buClr>
              <a:buSzPts val="2800"/>
              <a:buFont typeface="Maven Pro"/>
              <a:buNone/>
              <a:defRPr sz="2800" b="1">
                <a:solidFill>
                  <a:schemeClr val="dk2"/>
                </a:solidFill>
                <a:latin typeface="Maven Pro"/>
                <a:ea typeface="Maven Pro"/>
                <a:cs typeface="Maven Pro"/>
                <a:sym typeface="Maven Pro"/>
              </a:defRPr>
            </a:lvl8pPr>
            <a:lvl9pPr>
              <a:buClr>
                <a:schemeClr val="dk2"/>
              </a:buClr>
              <a:buSzPts val="2800"/>
              <a:buFont typeface="Maven Pro"/>
              <a:buNone/>
              <a:defRPr sz="2800" b="1">
                <a:solidFill>
                  <a:schemeClr val="dk2"/>
                </a:solidFill>
                <a:latin typeface="Maven Pro"/>
                <a:ea typeface="Maven Pro"/>
                <a:cs typeface="Maven Pro"/>
                <a:sym typeface="Maven Pro"/>
              </a:defRPr>
            </a:lvl9pPr>
          </a:lstStyle>
          <a:p>
            <a:pPr>
              <a:buClr>
                <a:srgbClr val="424242"/>
              </a:buClr>
            </a:pPr>
            <a:r>
              <a:rPr lang="it-IT" dirty="0" smtClean="0"/>
              <a:t>TRIBUTI: NOVITA’</a:t>
            </a:r>
            <a:endParaRPr lang="it-IT" dirty="0"/>
          </a:p>
        </p:txBody>
      </p:sp>
      <p:sp>
        <p:nvSpPr>
          <p:cNvPr id="3" name="Google Shape;299;p17"/>
          <p:cNvSpPr txBox="1">
            <a:spLocks/>
          </p:cNvSpPr>
          <p:nvPr/>
        </p:nvSpPr>
        <p:spPr>
          <a:xfrm>
            <a:off x="602897" y="687420"/>
            <a:ext cx="8343018" cy="4215320"/>
          </a:xfrm>
          <a:prstGeom prst="rect">
            <a:avLst/>
          </a:prstGeom>
          <a:noFill/>
          <a:ln>
            <a:noFill/>
          </a:ln>
        </p:spPr>
        <p:txBody>
          <a:bodyPr spcFirstLastPara="1" wrap="square" lIns="91425" tIns="91425" rIns="91425" bIns="91425" anchor="t" anchorCtr="0">
            <a:noAutofit/>
          </a:bodyPr>
          <a:lstStyle/>
          <a:p>
            <a:pPr algn="ctr"/>
            <a:r>
              <a:rPr lang="it-IT" altLang="it-IT" b="1" u="sng" dirty="0" smtClean="0">
                <a:solidFill>
                  <a:schemeClr val="accent1"/>
                </a:solidFill>
                <a:latin typeface="Maven Pro"/>
                <a:ea typeface="Maven Pro"/>
                <a:cs typeface="Maven Pro"/>
                <a:sym typeface="Maven Pro"/>
              </a:rPr>
              <a:t>TARIFFA RIFIUTI:</a:t>
            </a:r>
          </a:p>
          <a:p>
            <a:pPr algn="just"/>
            <a:r>
              <a:rPr lang="it-IT" altLang="it-IT" b="1" dirty="0" smtClean="0">
                <a:solidFill>
                  <a:schemeClr val="accent1"/>
                </a:solidFill>
                <a:latin typeface="Maven Pro"/>
                <a:ea typeface="Maven Pro"/>
                <a:cs typeface="Maven Pro"/>
                <a:sym typeface="Maven Pro"/>
              </a:rPr>
              <a:t>L’Autorità di regolazione per energia, reti e ambiente (ARERA) ha approvato i nuovi criteri relativi al riconoscimento dei costi efficienti del servizio integrato dei rifiuti e modificato la metodologia di formulazione ed approvazione del Piano Finanziario. </a:t>
            </a:r>
          </a:p>
          <a:p>
            <a:pPr algn="just"/>
            <a:r>
              <a:rPr lang="it-IT" altLang="it-IT" b="1" dirty="0" smtClean="0">
                <a:solidFill>
                  <a:schemeClr val="accent1"/>
                </a:solidFill>
                <a:latin typeface="Maven Pro"/>
                <a:ea typeface="Maven Pro"/>
                <a:cs typeface="Maven Pro"/>
                <a:sym typeface="Maven Pro"/>
              </a:rPr>
              <a:t>Il nuovo iter ha tempistiche incompatibili con quelle previste per l’approvazione del bilancio di previsione, pertanto con d.l. 124/2019 hanno posticipato l’approvazione delle tariffe TARI al </a:t>
            </a:r>
            <a:r>
              <a:rPr lang="it-IT" altLang="it-IT" b="1" u="sng" dirty="0" smtClean="0">
                <a:solidFill>
                  <a:schemeClr val="accent1"/>
                </a:solidFill>
                <a:latin typeface="Maven Pro"/>
                <a:ea typeface="Maven Pro"/>
                <a:cs typeface="Maven Pro"/>
                <a:sym typeface="Maven Pro"/>
              </a:rPr>
              <a:t>30 aprile.</a:t>
            </a:r>
          </a:p>
          <a:p>
            <a:pPr algn="just"/>
            <a:r>
              <a:rPr lang="it-IT" altLang="it-IT" b="1" dirty="0" smtClean="0">
                <a:solidFill>
                  <a:schemeClr val="accent1"/>
                </a:solidFill>
                <a:latin typeface="Maven Pro"/>
                <a:ea typeface="Maven Pro"/>
                <a:cs typeface="Maven Pro"/>
                <a:sym typeface="Maven Pro"/>
              </a:rPr>
              <a:t>Abbiamo riconfermato pertanto le tariffe dell’anno 2019 in via provvisoria fino all’approvazione dei nuovi Piani Finanziari e delle nuove tariffe.</a:t>
            </a:r>
          </a:p>
          <a:p>
            <a:pPr algn="just"/>
            <a:endParaRPr lang="it-IT" altLang="it-IT" b="1" dirty="0" smtClean="0">
              <a:solidFill>
                <a:schemeClr val="accent1"/>
              </a:solidFill>
              <a:latin typeface="Maven Pro"/>
              <a:ea typeface="Maven Pro"/>
              <a:cs typeface="Maven Pro"/>
              <a:sym typeface="Maven Pro"/>
            </a:endParaRPr>
          </a:p>
          <a:p>
            <a:pPr algn="ctr"/>
            <a:r>
              <a:rPr lang="it-IT" altLang="it-IT" b="1" u="sng" dirty="0" smtClean="0">
                <a:solidFill>
                  <a:schemeClr val="accent1"/>
                </a:solidFill>
                <a:latin typeface="Maven Pro"/>
                <a:ea typeface="Maven Pro"/>
                <a:cs typeface="Maven Pro"/>
                <a:sym typeface="Maven Pro"/>
              </a:rPr>
              <a:t>IMU:</a:t>
            </a:r>
          </a:p>
          <a:p>
            <a:pPr algn="just"/>
            <a:r>
              <a:rPr lang="it-IT" altLang="it-IT" b="1" dirty="0" smtClean="0">
                <a:solidFill>
                  <a:schemeClr val="accent1"/>
                </a:solidFill>
                <a:latin typeface="Maven Pro"/>
                <a:ea typeface="Maven Pro"/>
                <a:cs typeface="Maven Pro"/>
                <a:sym typeface="Maven Pro"/>
              </a:rPr>
              <a:t>A decorrere dall’anno 2020 viene completamente riscritta la disciplina dell’IMU da parte della Legge di bilancio 2020 e abrogata la TASI.</a:t>
            </a:r>
          </a:p>
          <a:p>
            <a:pPr algn="just"/>
            <a:r>
              <a:rPr lang="it-IT" altLang="it-IT" b="1" dirty="0" smtClean="0">
                <a:solidFill>
                  <a:schemeClr val="accent1"/>
                </a:solidFill>
                <a:latin typeface="Maven Pro"/>
                <a:ea typeface="Maven Pro"/>
                <a:cs typeface="Maven Pro"/>
                <a:sym typeface="Maven Pro"/>
              </a:rPr>
              <a:t>Ai sensi dell’art. 1 comma 779, per l'anno 2020, i comuni possono approvare le delibere concernenti le aliquote e il nuovo regolamento dell'imposta comunale sugli immobili (IMU) oltre il termine di approvazione del bilancio di previsione per gli anni 2020-2022 e comunque non oltre il 30 giugno 2020. Dette deliberazioni, anche se approvate successivamente all'inizio dell'esercizio, purché entro il termine innanzi indicato, hanno effetto dal 1° gennaio dell'anno 2020.</a:t>
            </a:r>
          </a:p>
          <a:p>
            <a:pPr algn="just"/>
            <a:endParaRPr lang="it-IT" altLang="it-IT" b="1" dirty="0" smtClean="0">
              <a:solidFill>
                <a:schemeClr val="accent1"/>
              </a:solidFill>
              <a:latin typeface="Maven Pro"/>
              <a:ea typeface="Maven Pro"/>
              <a:cs typeface="Maven Pro"/>
              <a:sym typeface="Maven Pro"/>
            </a:endParaRPr>
          </a:p>
          <a:p>
            <a:pPr algn="just"/>
            <a:endParaRPr lang="it-IT" altLang="it-IT" sz="1600" b="1" dirty="0" smtClean="0">
              <a:solidFill>
                <a:schemeClr val="accent1"/>
              </a:solidFill>
              <a:latin typeface="Maven Pro"/>
              <a:ea typeface="Maven Pro"/>
              <a:cs typeface="Maven Pro"/>
              <a:sym typeface="Maven Pro"/>
            </a:endParaRPr>
          </a:p>
          <a:p>
            <a:pPr marL="0" marR="0" lvl="0" indent="0" algn="ctr" defTabSz="914400" rtl="0" eaLnBrk="1" fontAlgn="auto" latinLnBrk="0" hangingPunct="1">
              <a:lnSpc>
                <a:spcPct val="150000"/>
              </a:lnSpc>
              <a:spcBef>
                <a:spcPct val="0"/>
              </a:spcBef>
              <a:spcAft>
                <a:spcPts val="0"/>
              </a:spcAft>
              <a:buClr>
                <a:schemeClr val="dk2"/>
              </a:buClr>
              <a:buSzPts val="2800"/>
              <a:buFont typeface="Maven Pro"/>
              <a:buNone/>
              <a:tabLst/>
              <a:defRPr/>
            </a:pPr>
            <a: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t/>
            </a:r>
            <a:b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br>
            <a:endParaRPr kumimoji="0" lang="it-IT" altLang="it-IT" sz="2400" b="1" i="0" u="none" strike="noStrike" kern="0" cap="none" spc="0" normalizeH="0" baseline="0" noProof="0" dirty="0">
              <a:ln>
                <a:noFill/>
              </a:ln>
              <a:solidFill>
                <a:schemeClr val="accent1"/>
              </a:solidFill>
              <a:effectLst/>
              <a:uLnTx/>
              <a:uFillTx/>
              <a:latin typeface="Maven Pro" panose="020B0604020202020204" charset="0"/>
              <a:ea typeface="Maven Pro"/>
              <a:cs typeface="Maven Pro"/>
              <a:sym typeface="Maven Pro"/>
            </a:endParaRPr>
          </a:p>
        </p:txBody>
      </p:sp>
    </p:spTree>
    <p:extLst>
      <p:ext uri="{BB962C8B-B14F-4D97-AF65-F5344CB8AC3E}">
        <p14:creationId xmlns:p14="http://schemas.microsoft.com/office/powerpoint/2010/main" val="21666793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5" name="Rectangle 3"/>
          <p:cNvSpPr>
            <a:spLocks noGrp="1" noChangeArrowheads="1"/>
          </p:cNvSpPr>
          <p:nvPr>
            <p:ph type="title"/>
          </p:nvPr>
        </p:nvSpPr>
        <p:spPr>
          <a:xfrm>
            <a:off x="1927263" y="207335"/>
            <a:ext cx="5636030" cy="533400"/>
          </a:xfrm>
          <a:noFill/>
          <a:ln>
            <a:noFill/>
          </a:ln>
        </p:spPr>
        <p:txBody>
          <a:bodyPr spcFirstLastPara="1" wrap="square" lIns="91425" tIns="91425" rIns="91425" bIns="91425" anchor="t" anchorCtr="0">
            <a:noAutofit/>
          </a:bodyPr>
          <a:lstStyle/>
          <a:p>
            <a:pPr algn="ctr">
              <a:buClr>
                <a:srgbClr val="424242"/>
              </a:buClr>
            </a:pPr>
            <a:r>
              <a:rPr lang="it-IT" sz="2200" dirty="0">
                <a:solidFill>
                  <a:srgbClr val="0B6374"/>
                </a:solidFill>
                <a:sym typeface="Arial"/>
              </a:rPr>
              <a:t>DATI </a:t>
            </a:r>
            <a:r>
              <a:rPr lang="it-IT" sz="2200" dirty="0" smtClean="0">
                <a:solidFill>
                  <a:srgbClr val="0B6374"/>
                </a:solidFill>
                <a:sym typeface="Arial"/>
              </a:rPr>
              <a:t>CONTABILI – LA SPESA CORRENTE</a:t>
            </a:r>
            <a:endParaRPr lang="it-IT" sz="2200" dirty="0">
              <a:solidFill>
                <a:srgbClr val="0B6374"/>
              </a:solidFill>
              <a:sym typeface="Arial"/>
            </a:endParaRPr>
          </a:p>
        </p:txBody>
      </p:sp>
      <p:graphicFrame>
        <p:nvGraphicFramePr>
          <p:cNvPr id="4" name="Tabella 3"/>
          <p:cNvGraphicFramePr>
            <a:graphicFrameLocks noGrp="1"/>
          </p:cNvGraphicFramePr>
          <p:nvPr/>
        </p:nvGraphicFramePr>
        <p:xfrm>
          <a:off x="259409" y="771727"/>
          <a:ext cx="8657614" cy="3531275"/>
        </p:xfrm>
        <a:graphic>
          <a:graphicData uri="http://schemas.openxmlformats.org/drawingml/2006/table">
            <a:tbl>
              <a:tblPr/>
              <a:tblGrid>
                <a:gridCol w="2418940"/>
                <a:gridCol w="920885"/>
                <a:gridCol w="927370"/>
                <a:gridCol w="933856"/>
                <a:gridCol w="875489"/>
                <a:gridCol w="913342"/>
                <a:gridCol w="889518"/>
                <a:gridCol w="778214"/>
              </a:tblGrid>
              <a:tr h="436626">
                <a:tc rowSpan="3">
                  <a:txBody>
                    <a:bodyPr/>
                    <a:lstStyle/>
                    <a:p>
                      <a:pPr algn="ctr">
                        <a:spcAft>
                          <a:spcPts val="0"/>
                        </a:spcAft>
                      </a:pPr>
                      <a:endParaRPr lang="it-IT" sz="1000" dirty="0">
                        <a:solidFill>
                          <a:schemeClr val="bg2"/>
                        </a:solidFill>
                        <a:latin typeface="Maven Pro" charset="0"/>
                        <a:ea typeface="Times New Roman"/>
                        <a:cs typeface="Times New Roman"/>
                      </a:endParaRPr>
                    </a:p>
                    <a:p>
                      <a:pPr algn="ctr">
                        <a:spcAft>
                          <a:spcPts val="0"/>
                        </a:spcAft>
                      </a:pPr>
                      <a:r>
                        <a:rPr lang="it-IT" sz="1000" b="1" dirty="0">
                          <a:solidFill>
                            <a:schemeClr val="bg2"/>
                          </a:solidFill>
                          <a:latin typeface="Maven Pro" charset="0"/>
                          <a:ea typeface="Times New Roman"/>
                          <a:cs typeface="Times New Roman"/>
                        </a:rPr>
                        <a:t>Macroaggregati di spesa</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3">
                  <a:txBody>
                    <a:bodyPr/>
                    <a:lstStyle/>
                    <a:p>
                      <a:pPr algn="ctr">
                        <a:spcAft>
                          <a:spcPts val="0"/>
                        </a:spcAft>
                      </a:pPr>
                      <a:r>
                        <a:rPr lang="it-IT" sz="1000" b="1">
                          <a:solidFill>
                            <a:schemeClr val="bg2"/>
                          </a:solidFill>
                          <a:latin typeface="Maven Pro" charset="0"/>
                          <a:ea typeface="Times New Roman"/>
                          <a:cs typeface="Times New Roman"/>
                        </a:rPr>
                        <a:t>TREND STORICO</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gridSpan="3">
                  <a:txBody>
                    <a:bodyPr/>
                    <a:lstStyle/>
                    <a:p>
                      <a:pPr algn="ctr">
                        <a:spcAft>
                          <a:spcPts val="0"/>
                        </a:spcAft>
                      </a:pPr>
                      <a:r>
                        <a:rPr lang="it-IT" sz="1000" b="1">
                          <a:solidFill>
                            <a:schemeClr val="bg2"/>
                          </a:solidFill>
                          <a:latin typeface="Maven Pro" charset="0"/>
                          <a:ea typeface="Times New Roman"/>
                          <a:cs typeface="Times New Roman"/>
                        </a:rPr>
                        <a:t>PROGRAMMAZIONE PLURIENNALE</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it-IT"/>
                    </a:p>
                  </a:txBody>
                  <a:tcPr/>
                </a:tc>
                <a:tc hMerge="1">
                  <a:txBody>
                    <a:bodyPr/>
                    <a:lstStyle/>
                    <a:p>
                      <a:endParaRPr lang="it-IT"/>
                    </a:p>
                  </a:txBody>
                  <a:tcPr/>
                </a:tc>
                <a:tc rowSpan="2">
                  <a:txBody>
                    <a:bodyPr/>
                    <a:lstStyle/>
                    <a:p>
                      <a:pPr algn="ctr">
                        <a:spcAft>
                          <a:spcPts val="0"/>
                        </a:spcAft>
                      </a:pPr>
                      <a:r>
                        <a:rPr lang="it-IT" sz="1000" b="1">
                          <a:solidFill>
                            <a:schemeClr val="bg2"/>
                          </a:solidFill>
                          <a:latin typeface="Maven Pro" charset="0"/>
                          <a:ea typeface="Times New Roman"/>
                          <a:cs typeface="Times New Roman"/>
                        </a:rPr>
                        <a:t>% scostamento</a:t>
                      </a:r>
                      <a:endParaRPr lang="it-IT" sz="1000">
                        <a:solidFill>
                          <a:schemeClr val="bg2"/>
                        </a:solidFill>
                        <a:latin typeface="Maven Pro" charset="0"/>
                        <a:ea typeface="Times New Roman"/>
                        <a:cs typeface="Times New Roman"/>
                      </a:endParaRPr>
                    </a:p>
                    <a:p>
                      <a:pPr algn="ctr">
                        <a:spcAft>
                          <a:spcPts val="0"/>
                        </a:spcAft>
                      </a:pPr>
                      <a:r>
                        <a:rPr lang="it-IT" sz="1000" b="1">
                          <a:solidFill>
                            <a:schemeClr val="bg2"/>
                          </a:solidFill>
                          <a:latin typeface="Maven Pro" charset="0"/>
                          <a:ea typeface="Times New Roman"/>
                          <a:cs typeface="Times New Roman"/>
                        </a:rPr>
                        <a:t>colonna 4 da </a:t>
                      </a:r>
                      <a:endParaRPr lang="it-IT" sz="1000">
                        <a:solidFill>
                          <a:schemeClr val="bg2"/>
                        </a:solidFill>
                        <a:latin typeface="Maven Pro" charset="0"/>
                        <a:ea typeface="Times New Roman"/>
                        <a:cs typeface="Times New Roman"/>
                      </a:endParaRPr>
                    </a:p>
                    <a:p>
                      <a:pPr algn="ctr">
                        <a:spcAft>
                          <a:spcPts val="0"/>
                        </a:spcAft>
                      </a:pPr>
                      <a:r>
                        <a:rPr lang="it-IT" sz="1000" b="1">
                          <a:solidFill>
                            <a:schemeClr val="bg2"/>
                          </a:solidFill>
                          <a:latin typeface="Maven Pro" charset="0"/>
                          <a:ea typeface="Times New Roman"/>
                          <a:cs typeface="Times New Roman"/>
                        </a:rPr>
                        <a:t>colonna 3</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412924">
                <a:tc vMerge="1">
                  <a:txBody>
                    <a:bodyPr/>
                    <a:lstStyle/>
                    <a:p>
                      <a:endParaRPr lang="it-IT"/>
                    </a:p>
                  </a:txBody>
                  <a:tcPr/>
                </a:tc>
                <a:tc>
                  <a:txBody>
                    <a:bodyPr/>
                    <a:lstStyle/>
                    <a:p>
                      <a:pPr algn="ctr">
                        <a:spcAft>
                          <a:spcPts val="0"/>
                        </a:spcAft>
                      </a:pPr>
                      <a:r>
                        <a:rPr lang="it-IT" sz="1000" b="1" dirty="0">
                          <a:solidFill>
                            <a:schemeClr val="bg2"/>
                          </a:solidFill>
                          <a:latin typeface="Maven Pro" charset="0"/>
                          <a:ea typeface="Times New Roman"/>
                          <a:cs typeface="Times New Roman"/>
                        </a:rPr>
                        <a:t>2017</a:t>
                      </a:r>
                      <a:endParaRPr lang="it-IT" sz="1000" dirty="0">
                        <a:solidFill>
                          <a:schemeClr val="bg2"/>
                        </a:solidFill>
                        <a:latin typeface="Maven Pro" charset="0"/>
                        <a:ea typeface="Times New Roman"/>
                        <a:cs typeface="Times New Roman"/>
                      </a:endParaRPr>
                    </a:p>
                    <a:p>
                      <a:pPr algn="ctr">
                        <a:spcAft>
                          <a:spcPts val="0"/>
                        </a:spcAft>
                      </a:pPr>
                      <a:r>
                        <a:rPr lang="it-IT" sz="1000" b="1" dirty="0">
                          <a:solidFill>
                            <a:schemeClr val="bg2"/>
                          </a:solidFill>
                          <a:latin typeface="Maven Pro" charset="0"/>
                          <a:ea typeface="Times New Roman"/>
                          <a:cs typeface="Times New Roman"/>
                        </a:rPr>
                        <a:t>Rendiconto</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dirty="0">
                          <a:solidFill>
                            <a:schemeClr val="bg2"/>
                          </a:solidFill>
                          <a:latin typeface="Maven Pro" charset="0"/>
                          <a:ea typeface="Times New Roman"/>
                          <a:cs typeface="Times New Roman"/>
                        </a:rPr>
                        <a:t>2018</a:t>
                      </a:r>
                      <a:endParaRPr lang="it-IT" sz="1000" dirty="0">
                        <a:solidFill>
                          <a:schemeClr val="bg2"/>
                        </a:solidFill>
                        <a:latin typeface="Maven Pro" charset="0"/>
                        <a:ea typeface="Times New Roman"/>
                        <a:cs typeface="Times New Roman"/>
                      </a:endParaRPr>
                    </a:p>
                    <a:p>
                      <a:pPr algn="ctr">
                        <a:spcAft>
                          <a:spcPts val="0"/>
                        </a:spcAft>
                      </a:pPr>
                      <a:r>
                        <a:rPr lang="it-IT" sz="1000" b="1" dirty="0">
                          <a:solidFill>
                            <a:schemeClr val="bg2"/>
                          </a:solidFill>
                          <a:latin typeface="Maven Pro" charset="0"/>
                          <a:ea typeface="Times New Roman"/>
                          <a:cs typeface="Times New Roman"/>
                        </a:rPr>
                        <a:t>Rendiconto</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dirty="0">
                          <a:solidFill>
                            <a:schemeClr val="bg2"/>
                          </a:solidFill>
                          <a:latin typeface="Maven Pro" charset="0"/>
                          <a:ea typeface="Times New Roman"/>
                          <a:cs typeface="Times New Roman"/>
                        </a:rPr>
                        <a:t>2019</a:t>
                      </a:r>
                      <a:endParaRPr lang="it-IT" sz="1000" dirty="0">
                        <a:solidFill>
                          <a:schemeClr val="bg2"/>
                        </a:solidFill>
                        <a:latin typeface="Maven Pro" charset="0"/>
                        <a:ea typeface="Times New Roman"/>
                        <a:cs typeface="Times New Roman"/>
                      </a:endParaRPr>
                    </a:p>
                    <a:p>
                      <a:pPr algn="ctr">
                        <a:spcAft>
                          <a:spcPts val="0"/>
                        </a:spcAft>
                      </a:pPr>
                      <a:r>
                        <a:rPr lang="it-IT" sz="1000" b="1" dirty="0" err="1">
                          <a:solidFill>
                            <a:schemeClr val="bg2"/>
                          </a:solidFill>
                          <a:latin typeface="Maven Pro" charset="0"/>
                          <a:ea typeface="Times New Roman"/>
                          <a:cs typeface="Times New Roman"/>
                        </a:rPr>
                        <a:t>Stanziam</a:t>
                      </a:r>
                      <a:r>
                        <a:rPr lang="it-IT" sz="1000" b="1" dirty="0">
                          <a:solidFill>
                            <a:schemeClr val="bg2"/>
                          </a:solidFill>
                          <a:latin typeface="Maven Pro" charset="0"/>
                          <a:ea typeface="Times New Roman"/>
                          <a:cs typeface="Times New Roman"/>
                        </a:rPr>
                        <a:t>.</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dirty="0">
                          <a:solidFill>
                            <a:schemeClr val="bg2"/>
                          </a:solidFill>
                          <a:latin typeface="Maven Pro" charset="0"/>
                          <a:ea typeface="Times New Roman"/>
                          <a:cs typeface="Times New Roman"/>
                        </a:rPr>
                        <a:t>2020</a:t>
                      </a:r>
                      <a:endParaRPr lang="it-IT" sz="1000" dirty="0">
                        <a:solidFill>
                          <a:schemeClr val="bg2"/>
                        </a:solidFill>
                        <a:latin typeface="Maven Pro" charset="0"/>
                        <a:ea typeface="Times New Roman"/>
                        <a:cs typeface="Times New Roman"/>
                      </a:endParaRPr>
                    </a:p>
                    <a:p>
                      <a:pPr algn="ctr">
                        <a:spcAft>
                          <a:spcPts val="0"/>
                        </a:spcAft>
                      </a:pPr>
                      <a:r>
                        <a:rPr lang="it-IT" sz="1000" b="1" dirty="0">
                          <a:solidFill>
                            <a:schemeClr val="bg2"/>
                          </a:solidFill>
                          <a:latin typeface="Maven Pro" charset="0"/>
                          <a:ea typeface="Times New Roman"/>
                          <a:cs typeface="Times New Roman"/>
                        </a:rPr>
                        <a:t>Previsioni</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dirty="0">
                          <a:solidFill>
                            <a:schemeClr val="bg2"/>
                          </a:solidFill>
                          <a:latin typeface="Maven Pro" charset="0"/>
                          <a:ea typeface="Times New Roman"/>
                          <a:cs typeface="Times New Roman"/>
                        </a:rPr>
                        <a:t>2021</a:t>
                      </a:r>
                      <a:endParaRPr lang="it-IT" sz="1000" dirty="0">
                        <a:solidFill>
                          <a:schemeClr val="bg2"/>
                        </a:solidFill>
                        <a:latin typeface="Maven Pro" charset="0"/>
                        <a:ea typeface="Times New Roman"/>
                        <a:cs typeface="Times New Roman"/>
                      </a:endParaRPr>
                    </a:p>
                    <a:p>
                      <a:pPr algn="ctr">
                        <a:spcAft>
                          <a:spcPts val="0"/>
                        </a:spcAft>
                      </a:pPr>
                      <a:r>
                        <a:rPr lang="it-IT" sz="1000" b="1" dirty="0">
                          <a:solidFill>
                            <a:schemeClr val="bg2"/>
                          </a:solidFill>
                          <a:latin typeface="Maven Pro" charset="0"/>
                          <a:ea typeface="Times New Roman"/>
                          <a:cs typeface="Times New Roman"/>
                        </a:rPr>
                        <a:t>Previsioni</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dirty="0">
                          <a:solidFill>
                            <a:schemeClr val="bg2"/>
                          </a:solidFill>
                          <a:latin typeface="Maven Pro" charset="0"/>
                          <a:ea typeface="Times New Roman"/>
                          <a:cs typeface="Times New Roman"/>
                        </a:rPr>
                        <a:t>2022</a:t>
                      </a:r>
                      <a:endParaRPr lang="it-IT" sz="1000" dirty="0">
                        <a:solidFill>
                          <a:schemeClr val="bg2"/>
                        </a:solidFill>
                        <a:latin typeface="Maven Pro" charset="0"/>
                        <a:ea typeface="Times New Roman"/>
                        <a:cs typeface="Times New Roman"/>
                      </a:endParaRPr>
                    </a:p>
                    <a:p>
                      <a:pPr algn="ctr">
                        <a:spcAft>
                          <a:spcPts val="0"/>
                        </a:spcAft>
                      </a:pPr>
                      <a:r>
                        <a:rPr lang="it-IT" sz="1000" b="1" dirty="0">
                          <a:solidFill>
                            <a:schemeClr val="bg2"/>
                          </a:solidFill>
                          <a:latin typeface="Maven Pro" charset="0"/>
                          <a:ea typeface="Times New Roman"/>
                          <a:cs typeface="Times New Roman"/>
                        </a:rPr>
                        <a:t>Previsioni</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it-IT"/>
                    </a:p>
                  </a:txBody>
                  <a:tcPr/>
                </a:tc>
              </a:tr>
              <a:tr h="218312">
                <a:tc vMerge="1">
                  <a:txBody>
                    <a:bodyPr/>
                    <a:lstStyle/>
                    <a:p>
                      <a:endParaRPr lang="it-IT"/>
                    </a:p>
                  </a:txBody>
                  <a:tcPr/>
                </a:tc>
                <a:tc>
                  <a:txBody>
                    <a:bodyPr/>
                    <a:lstStyle/>
                    <a:p>
                      <a:pPr algn="ctr">
                        <a:spcAft>
                          <a:spcPts val="0"/>
                        </a:spcAft>
                      </a:pPr>
                      <a:r>
                        <a:rPr lang="it-IT" sz="1000" b="1">
                          <a:solidFill>
                            <a:schemeClr val="bg2"/>
                          </a:solidFill>
                          <a:latin typeface="Maven Pro" charset="0"/>
                          <a:ea typeface="Times New Roman"/>
                          <a:cs typeface="Times New Roman"/>
                        </a:rPr>
                        <a:t>1</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a:solidFill>
                            <a:schemeClr val="bg2"/>
                          </a:solidFill>
                          <a:latin typeface="Maven Pro" charset="0"/>
                          <a:ea typeface="Times New Roman"/>
                          <a:cs typeface="Times New Roman"/>
                        </a:rPr>
                        <a:t>2</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a:solidFill>
                            <a:schemeClr val="bg2"/>
                          </a:solidFill>
                          <a:latin typeface="Maven Pro" charset="0"/>
                          <a:ea typeface="Times New Roman"/>
                          <a:cs typeface="Times New Roman"/>
                        </a:rPr>
                        <a:t>3</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a:solidFill>
                            <a:schemeClr val="bg2"/>
                          </a:solidFill>
                          <a:latin typeface="Maven Pro" charset="0"/>
                          <a:ea typeface="Times New Roman"/>
                          <a:cs typeface="Times New Roman"/>
                        </a:rPr>
                        <a:t>4</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a:solidFill>
                            <a:schemeClr val="bg2"/>
                          </a:solidFill>
                          <a:latin typeface="Maven Pro" charset="0"/>
                          <a:ea typeface="Times New Roman"/>
                          <a:cs typeface="Times New Roman"/>
                        </a:rPr>
                        <a:t>5</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a:solidFill>
                            <a:schemeClr val="bg2"/>
                          </a:solidFill>
                          <a:latin typeface="Maven Pro" charset="0"/>
                          <a:ea typeface="Times New Roman"/>
                          <a:cs typeface="Times New Roman"/>
                        </a:rPr>
                        <a:t>6</a:t>
                      </a:r>
                      <a:endParaRPr lang="it-IT" sz="100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r>
                        <a:rPr lang="it-IT" sz="1000" b="1" dirty="0">
                          <a:solidFill>
                            <a:schemeClr val="bg2"/>
                          </a:solidFill>
                          <a:latin typeface="Maven Pro" charset="0"/>
                          <a:ea typeface="Times New Roman"/>
                          <a:cs typeface="Times New Roman"/>
                        </a:rPr>
                        <a:t>7</a:t>
                      </a:r>
                      <a:endParaRPr lang="it-IT" sz="1000" dirty="0">
                        <a:solidFill>
                          <a:schemeClr val="bg2"/>
                        </a:solidFill>
                        <a:latin typeface="Maven Pro" charset="0"/>
                        <a:ea typeface="Times New Roman"/>
                        <a:cs typeface="Times New Roman"/>
                      </a:endParaRPr>
                    </a:p>
                  </a:txBody>
                  <a:tcPr marL="35859" marR="3585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312543">
                <a:tc>
                  <a:txBody>
                    <a:bodyPr/>
                    <a:lstStyle/>
                    <a:p>
                      <a:pPr>
                        <a:spcAft>
                          <a:spcPts val="0"/>
                        </a:spcAft>
                      </a:pPr>
                      <a:r>
                        <a:rPr lang="it-IT" sz="1000">
                          <a:solidFill>
                            <a:schemeClr val="bg2"/>
                          </a:solidFill>
                          <a:latin typeface="Maven Pro" charset="0"/>
                          <a:ea typeface="Times New Roman"/>
                          <a:cs typeface="Times New Roman"/>
                        </a:rPr>
                        <a:t>Redditi da lavoro dipendente</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829.815,68</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871.694,92</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914.707,67</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989.595,23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935.363,29</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935.363,29</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8,187 %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435">
                <a:tc>
                  <a:txBody>
                    <a:bodyPr/>
                    <a:lstStyle/>
                    <a:p>
                      <a:pPr>
                        <a:spcAft>
                          <a:spcPts val="0"/>
                        </a:spcAft>
                      </a:pPr>
                      <a:r>
                        <a:rPr lang="it-IT" sz="1000">
                          <a:solidFill>
                            <a:schemeClr val="bg2"/>
                          </a:solidFill>
                          <a:latin typeface="Maven Pro" charset="0"/>
                          <a:ea typeface="Times New Roman"/>
                          <a:cs typeface="Times New Roman"/>
                        </a:rPr>
                        <a:t>Imposte e tasse a carico dell'ente</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60.437,09</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66.001,16</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65.558,89</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70.089,44</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66.289,44</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66.515,10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6,910 %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43">
                <a:tc>
                  <a:txBody>
                    <a:bodyPr/>
                    <a:lstStyle/>
                    <a:p>
                      <a:pPr>
                        <a:spcAft>
                          <a:spcPts val="0"/>
                        </a:spcAft>
                      </a:pPr>
                      <a:r>
                        <a:rPr lang="it-IT" sz="1000">
                          <a:solidFill>
                            <a:schemeClr val="bg2"/>
                          </a:solidFill>
                          <a:latin typeface="Maven Pro" charset="0"/>
                          <a:ea typeface="Times New Roman"/>
                          <a:cs typeface="Times New Roman"/>
                        </a:rPr>
                        <a:t>Acquisto di beni e servizi</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2.173.800,13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2.363.308,31</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2.408.881,93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2.299.377,32</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2.258.094,13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2.221.145,47</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-4,545 %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43">
                <a:tc>
                  <a:txBody>
                    <a:bodyPr/>
                    <a:lstStyle/>
                    <a:p>
                      <a:pPr>
                        <a:spcAft>
                          <a:spcPts val="0"/>
                        </a:spcAft>
                      </a:pPr>
                      <a:r>
                        <a:rPr lang="it-IT" sz="1000">
                          <a:solidFill>
                            <a:schemeClr val="bg2"/>
                          </a:solidFill>
                          <a:latin typeface="Maven Pro" charset="0"/>
                          <a:ea typeface="Times New Roman"/>
                          <a:cs typeface="Times New Roman"/>
                        </a:rPr>
                        <a:t>Trasferimenti correnti</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271.532,63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302.669,88</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317.398,55</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297.011,80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290.011,80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290.011,80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-6,423 %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43">
                <a:tc>
                  <a:txBody>
                    <a:bodyPr/>
                    <a:lstStyle/>
                    <a:p>
                      <a:pPr>
                        <a:spcAft>
                          <a:spcPts val="0"/>
                        </a:spcAft>
                      </a:pPr>
                      <a:r>
                        <a:rPr lang="it-IT" sz="1000">
                          <a:solidFill>
                            <a:schemeClr val="bg2"/>
                          </a:solidFill>
                          <a:latin typeface="Maven Pro" charset="0"/>
                          <a:ea typeface="Times New Roman"/>
                          <a:cs typeface="Times New Roman"/>
                        </a:rPr>
                        <a:t>Interessi passivi</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164.990,29</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147.972,92</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132.613,74</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101.075,55</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85.392,94</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68.883,19</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-23,781 %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435">
                <a:tc>
                  <a:txBody>
                    <a:bodyPr/>
                    <a:lstStyle/>
                    <a:p>
                      <a:pPr>
                        <a:spcAft>
                          <a:spcPts val="0"/>
                        </a:spcAft>
                      </a:pPr>
                      <a:r>
                        <a:rPr lang="it-IT" sz="1000">
                          <a:solidFill>
                            <a:schemeClr val="bg2"/>
                          </a:solidFill>
                          <a:latin typeface="Maven Pro" charset="0"/>
                          <a:ea typeface="Times New Roman"/>
                          <a:cs typeface="Times New Roman"/>
                        </a:rPr>
                        <a:t>Altre spese per redditi da capitale</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43.756,40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45.899,83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52.109,17</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50.506,85</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52.980,95</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31.917,56</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-3,074 %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4435">
                <a:tc>
                  <a:txBody>
                    <a:bodyPr/>
                    <a:lstStyle/>
                    <a:p>
                      <a:pPr>
                        <a:spcAft>
                          <a:spcPts val="0"/>
                        </a:spcAft>
                      </a:pPr>
                      <a:r>
                        <a:rPr lang="it-IT" sz="1000" dirty="0">
                          <a:solidFill>
                            <a:schemeClr val="bg2"/>
                          </a:solidFill>
                          <a:latin typeface="Maven Pro" charset="0"/>
                          <a:ea typeface="Times New Roman"/>
                          <a:cs typeface="Times New Roman"/>
                        </a:rPr>
                        <a:t>Rimborsi e poste correttive delle entrate</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5.782,21</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3.591,98</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1.600,00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5.100,00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2.000,00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2.000,00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218,750 %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43">
                <a:tc>
                  <a:txBody>
                    <a:bodyPr/>
                    <a:lstStyle/>
                    <a:p>
                      <a:pPr>
                        <a:spcAft>
                          <a:spcPts val="0"/>
                        </a:spcAft>
                      </a:pPr>
                      <a:r>
                        <a:rPr lang="it-IT" sz="1000">
                          <a:solidFill>
                            <a:schemeClr val="bg2"/>
                          </a:solidFill>
                          <a:latin typeface="Maven Pro" charset="0"/>
                          <a:ea typeface="Times New Roman"/>
                          <a:cs typeface="Times New Roman"/>
                        </a:rPr>
                        <a:t>Altre spese correnti</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178.832,86</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141.070,55</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514.214,97</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333.430,93</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333.882,64</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331.090,80</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a:solidFill>
                            <a:schemeClr val="bg2"/>
                          </a:solidFill>
                          <a:latin typeface="Maven Pro" charset="0"/>
                          <a:ea typeface="Times New Roman"/>
                          <a:cs typeface="Times New Roman"/>
                        </a:rPr>
                        <a:t>-35,157 %</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543">
                <a:tc>
                  <a:txBody>
                    <a:bodyPr/>
                    <a:lstStyle/>
                    <a:p>
                      <a:pPr>
                        <a:spcAft>
                          <a:spcPts val="0"/>
                        </a:spcAft>
                      </a:pPr>
                      <a:r>
                        <a:rPr lang="it-IT" sz="1000">
                          <a:solidFill>
                            <a:schemeClr val="bg2"/>
                          </a:solidFill>
                          <a:latin typeface="Maven Pro" charset="0"/>
                          <a:ea typeface="Times New Roman"/>
                          <a:cs typeface="Times New Roman"/>
                        </a:rPr>
                        <a:t>TOTALE SPESE CORRENTI</a:t>
                      </a: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a:solidFill>
                            <a:schemeClr val="bg2"/>
                          </a:solidFill>
                          <a:latin typeface="Maven Pro" charset="0"/>
                          <a:ea typeface="Times New Roman"/>
                          <a:cs typeface="Times New Roman"/>
                        </a:rPr>
                        <a:t>3.728.947,29</a:t>
                      </a:r>
                      <a:endParaRPr lang="it-IT" sz="100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a:solidFill>
                            <a:schemeClr val="bg2"/>
                          </a:solidFill>
                          <a:latin typeface="Maven Pro" charset="0"/>
                          <a:ea typeface="Times New Roman"/>
                          <a:cs typeface="Times New Roman"/>
                        </a:rPr>
                        <a:t>3.942.209,55</a:t>
                      </a:r>
                      <a:endParaRPr lang="it-IT" sz="100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a:solidFill>
                            <a:schemeClr val="bg2"/>
                          </a:solidFill>
                          <a:latin typeface="Maven Pro" charset="0"/>
                          <a:ea typeface="Times New Roman"/>
                          <a:cs typeface="Times New Roman"/>
                        </a:rPr>
                        <a:t>4.407.084,92</a:t>
                      </a:r>
                      <a:endParaRPr lang="it-IT" sz="100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a:solidFill>
                            <a:schemeClr val="bg2"/>
                          </a:solidFill>
                          <a:latin typeface="Maven Pro" charset="0"/>
                          <a:ea typeface="Times New Roman"/>
                          <a:cs typeface="Times New Roman"/>
                        </a:rPr>
                        <a:t>4.146.187,12</a:t>
                      </a:r>
                      <a:endParaRPr lang="it-IT" sz="100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a:solidFill>
                            <a:schemeClr val="bg2"/>
                          </a:solidFill>
                          <a:latin typeface="Maven Pro" charset="0"/>
                          <a:ea typeface="Times New Roman"/>
                          <a:cs typeface="Times New Roman"/>
                        </a:rPr>
                        <a:t>4.024.015,19</a:t>
                      </a:r>
                      <a:endParaRPr lang="it-IT" sz="100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a:solidFill>
                            <a:schemeClr val="bg2"/>
                          </a:solidFill>
                          <a:latin typeface="Maven Pro" charset="0"/>
                          <a:ea typeface="Times New Roman"/>
                          <a:cs typeface="Times New Roman"/>
                        </a:rPr>
                        <a:t>3.946.927,21</a:t>
                      </a:r>
                      <a:endParaRPr lang="it-IT" sz="100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000" b="1" dirty="0">
                          <a:solidFill>
                            <a:schemeClr val="bg2"/>
                          </a:solidFill>
                          <a:latin typeface="Maven Pro" charset="0"/>
                          <a:ea typeface="Times New Roman"/>
                          <a:cs typeface="Times New Roman"/>
                        </a:rPr>
                        <a:t>-5,919 %</a:t>
                      </a:r>
                      <a:endParaRPr lang="it-IT" sz="1000" dirty="0">
                        <a:solidFill>
                          <a:schemeClr val="bg2"/>
                        </a:solidFill>
                        <a:latin typeface="Maven Pro" charset="0"/>
                        <a:ea typeface="Times New Roman"/>
                        <a:cs typeface="Times New Roman"/>
                      </a:endParaRPr>
                    </a:p>
                  </a:txBody>
                  <a:tcPr marL="35859" marR="3585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459167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5" name="Rectangle 3"/>
          <p:cNvSpPr>
            <a:spLocks noGrp="1" noChangeArrowheads="1"/>
          </p:cNvSpPr>
          <p:nvPr>
            <p:ph type="title"/>
          </p:nvPr>
        </p:nvSpPr>
        <p:spPr>
          <a:xfrm>
            <a:off x="1665768" y="207335"/>
            <a:ext cx="6039292" cy="533400"/>
          </a:xfrm>
          <a:noFill/>
          <a:ln>
            <a:noFill/>
          </a:ln>
        </p:spPr>
        <p:txBody>
          <a:bodyPr spcFirstLastPara="1" wrap="square" lIns="91425" tIns="91425" rIns="91425" bIns="91425" anchor="t" anchorCtr="0">
            <a:noAutofit/>
          </a:bodyPr>
          <a:lstStyle/>
          <a:p>
            <a:pPr algn="ctr">
              <a:buClr>
                <a:srgbClr val="424242"/>
              </a:buClr>
            </a:pPr>
            <a:r>
              <a:rPr lang="it-IT" sz="2200" dirty="0">
                <a:solidFill>
                  <a:srgbClr val="0B6374"/>
                </a:solidFill>
                <a:sym typeface="Arial"/>
              </a:rPr>
              <a:t>DATI </a:t>
            </a:r>
            <a:r>
              <a:rPr lang="it-IT" sz="2200" dirty="0" smtClean="0">
                <a:solidFill>
                  <a:srgbClr val="0B6374"/>
                </a:solidFill>
                <a:sym typeface="Arial"/>
              </a:rPr>
              <a:t>CONTABILI – SPESE DI INVESTIMENTO</a:t>
            </a:r>
            <a:endParaRPr lang="it-IT" sz="2200" dirty="0">
              <a:solidFill>
                <a:srgbClr val="0B6374"/>
              </a:solidFill>
              <a:sym typeface="Arial"/>
            </a:endParaRPr>
          </a:p>
        </p:txBody>
      </p:sp>
      <p:graphicFrame>
        <p:nvGraphicFramePr>
          <p:cNvPr id="6" name="Tabella 5"/>
          <p:cNvGraphicFramePr>
            <a:graphicFrameLocks noGrp="1"/>
          </p:cNvGraphicFramePr>
          <p:nvPr/>
        </p:nvGraphicFramePr>
        <p:xfrm>
          <a:off x="1362143" y="704039"/>
          <a:ext cx="6841517" cy="3337560"/>
        </p:xfrm>
        <a:graphic>
          <a:graphicData uri="http://schemas.openxmlformats.org/drawingml/2006/table">
            <a:tbl>
              <a:tblPr/>
              <a:tblGrid>
                <a:gridCol w="3736036"/>
                <a:gridCol w="1040415"/>
                <a:gridCol w="1024651"/>
                <a:gridCol w="1040415"/>
              </a:tblGrid>
              <a:tr h="190500">
                <a:tc>
                  <a:txBody>
                    <a:bodyPr/>
                    <a:lstStyle/>
                    <a:p>
                      <a:pPr algn="ctr">
                        <a:spcAft>
                          <a:spcPts val="0"/>
                        </a:spcAft>
                      </a:pPr>
                      <a:r>
                        <a:rPr lang="it-IT" sz="1100" b="1" dirty="0">
                          <a:solidFill>
                            <a:srgbClr val="000000"/>
                          </a:solidFill>
                          <a:latin typeface="Maven Pro" charset="0"/>
                          <a:ea typeface="Times New Roman"/>
                          <a:cs typeface="Times New Roman"/>
                        </a:rPr>
                        <a:t>Descrizione</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cs typeface="Times New Roman"/>
                        </a:rPr>
                        <a:t>ANNO 2020</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cs typeface="Times New Roman"/>
                        </a:rPr>
                        <a:t>ANNO 2021</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cs typeface="Times New Roman"/>
                        </a:rPr>
                        <a:t>ANNO 2022</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Sistema informatico comunale</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500,00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Sistemazione immobili comunali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224.894,79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24.808,90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67.609,84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spcAft>
                          <a:spcPts val="0"/>
                        </a:spcAft>
                      </a:pPr>
                      <a:r>
                        <a:rPr lang="it-IT" sz="1100">
                          <a:solidFill>
                            <a:srgbClr val="000000"/>
                          </a:solidFill>
                          <a:latin typeface="Maven Pro" charset="0"/>
                          <a:ea typeface="Times New Roman"/>
                          <a:cs typeface="Times New Roman"/>
                        </a:rPr>
                        <a:t>Sistemazione immobili per interventi efficientamento energetico e sviluppo territoriale</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70.000,00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Realizzazione abbattimento barriere architettoniche</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26.000,00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26.000,00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26.000,00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spcAft>
                          <a:spcPts val="0"/>
                        </a:spcAft>
                      </a:pPr>
                      <a:r>
                        <a:rPr lang="it-IT" sz="1100" dirty="0">
                          <a:solidFill>
                            <a:srgbClr val="000000"/>
                          </a:solidFill>
                          <a:latin typeface="Maven Pro" charset="0"/>
                          <a:ea typeface="Times New Roman"/>
                          <a:cs typeface="Times New Roman"/>
                        </a:rPr>
                        <a:t>Interventi di efficienza energetica su beni di </a:t>
                      </a:r>
                      <a:r>
                        <a:rPr lang="it-IT" sz="1100" dirty="0" smtClean="0">
                          <a:solidFill>
                            <a:srgbClr val="000000"/>
                          </a:solidFill>
                          <a:latin typeface="Maven Pro" charset="0"/>
                          <a:ea typeface="Times New Roman"/>
                          <a:cs typeface="Times New Roman"/>
                        </a:rPr>
                        <a:t>proprietà </a:t>
                      </a:r>
                      <a:r>
                        <a:rPr lang="it-IT" sz="1100" dirty="0" err="1">
                          <a:solidFill>
                            <a:srgbClr val="000000"/>
                          </a:solidFill>
                          <a:latin typeface="Maven Pro" charset="0"/>
                          <a:ea typeface="Times New Roman"/>
                          <a:cs typeface="Times New Roman"/>
                        </a:rPr>
                        <a:t>c.le</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36.490,87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36.490,87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23.070,87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spcAft>
                          <a:spcPts val="0"/>
                        </a:spcAft>
                      </a:pPr>
                      <a:r>
                        <a:rPr lang="it-IT" sz="1100">
                          <a:solidFill>
                            <a:srgbClr val="000000"/>
                          </a:solidFill>
                          <a:latin typeface="Maven Pro" charset="0"/>
                          <a:ea typeface="Times New Roman"/>
                          <a:cs typeface="Times New Roman"/>
                        </a:rPr>
                        <a:t>Sistemazione impianto videosorveglianza e impianti semaforici</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45.000,00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45.000,00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45.000,00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Sistemazione strade e parcheggi</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80.000,00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10.000,00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10.000,00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Acquisizione beni per segnaletica stradale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35.000,00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20.000,00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20.000,00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Riqualificazione impianti illuminazione</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72.314,34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72.900,23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73.519,29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Manutenzione straordinaria verde</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15.000,00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a:solidFill>
                            <a:srgbClr val="000000"/>
                          </a:solidFill>
                          <a:latin typeface="Maven Pro" charset="0"/>
                          <a:ea typeface="Times New Roman"/>
                          <a:cs typeface="Times New Roman"/>
                        </a:rPr>
                        <a:t>Sistemazione cimiteri</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100.000,00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cs typeface="Times New Roman"/>
                        </a:rPr>
                        <a:t>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cs typeface="Times New Roman"/>
                        </a:rPr>
                        <a:t>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spcAft>
                          <a:spcPts val="0"/>
                        </a:spcAft>
                      </a:pPr>
                      <a:r>
                        <a:rPr lang="it-IT" sz="1100" b="1">
                          <a:solidFill>
                            <a:srgbClr val="000000"/>
                          </a:solidFill>
                          <a:latin typeface="Maven Pro" charset="0"/>
                          <a:ea typeface="Times New Roman"/>
                          <a:cs typeface="Times New Roman"/>
                        </a:rPr>
                        <a:t>TOTALE</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b="1">
                          <a:solidFill>
                            <a:srgbClr val="000000"/>
                          </a:solidFill>
                          <a:latin typeface="Maven Pro" charset="0"/>
                          <a:ea typeface="Times New Roman"/>
                          <a:cs typeface="Times New Roman"/>
                        </a:rPr>
                        <a:t>   705.200,00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b="1">
                          <a:solidFill>
                            <a:srgbClr val="000000"/>
                          </a:solidFill>
                          <a:latin typeface="Maven Pro" charset="0"/>
                          <a:ea typeface="Times New Roman"/>
                          <a:cs typeface="Times New Roman"/>
                        </a:rPr>
                        <a:t>   235.200,00 </a:t>
                      </a:r>
                      <a:endParaRPr lang="it-IT" sz="11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b="1" dirty="0">
                          <a:solidFill>
                            <a:srgbClr val="000000"/>
                          </a:solidFill>
                          <a:latin typeface="Maven Pro" charset="0"/>
                          <a:ea typeface="Times New Roman"/>
                          <a:cs typeface="Times New Roman"/>
                        </a:rPr>
                        <a:t>   265.200,00 </a:t>
                      </a:r>
                      <a:endParaRPr lang="it-IT" sz="11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255350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5" name="Rectangle 3"/>
          <p:cNvSpPr>
            <a:spLocks noGrp="1" noChangeArrowheads="1"/>
          </p:cNvSpPr>
          <p:nvPr>
            <p:ph type="title"/>
          </p:nvPr>
        </p:nvSpPr>
        <p:spPr>
          <a:xfrm>
            <a:off x="1665768" y="207335"/>
            <a:ext cx="6039292" cy="533400"/>
          </a:xfrm>
          <a:noFill/>
          <a:ln>
            <a:noFill/>
          </a:ln>
        </p:spPr>
        <p:txBody>
          <a:bodyPr spcFirstLastPara="1" wrap="square" lIns="91425" tIns="91425" rIns="91425" bIns="91425" anchor="t" anchorCtr="0">
            <a:noAutofit/>
          </a:bodyPr>
          <a:lstStyle/>
          <a:p>
            <a:pPr algn="ctr">
              <a:buClr>
                <a:srgbClr val="424242"/>
              </a:buClr>
            </a:pPr>
            <a:r>
              <a:rPr lang="it-IT" sz="2200" dirty="0">
                <a:solidFill>
                  <a:srgbClr val="0B6374"/>
                </a:solidFill>
                <a:sym typeface="Arial"/>
              </a:rPr>
              <a:t>DATI </a:t>
            </a:r>
            <a:r>
              <a:rPr lang="it-IT" sz="2200" dirty="0" smtClean="0">
                <a:solidFill>
                  <a:srgbClr val="0B6374"/>
                </a:solidFill>
                <a:sym typeface="Arial"/>
              </a:rPr>
              <a:t>CONTABILI – INDEBITAMENTO A LUNGO TERMINE</a:t>
            </a:r>
            <a:endParaRPr lang="it-IT" sz="2200" dirty="0">
              <a:solidFill>
                <a:srgbClr val="0B6374"/>
              </a:solidFill>
              <a:sym typeface="Arial"/>
            </a:endParaRPr>
          </a:p>
        </p:txBody>
      </p:sp>
      <p:graphicFrame>
        <p:nvGraphicFramePr>
          <p:cNvPr id="7" name="Tabella 6"/>
          <p:cNvGraphicFramePr>
            <a:graphicFrameLocks noGrp="1"/>
          </p:cNvGraphicFramePr>
          <p:nvPr/>
        </p:nvGraphicFramePr>
        <p:xfrm>
          <a:off x="856030" y="1588850"/>
          <a:ext cx="7607033" cy="995192"/>
        </p:xfrm>
        <a:graphic>
          <a:graphicData uri="http://schemas.openxmlformats.org/drawingml/2006/table">
            <a:tbl>
              <a:tblPr/>
              <a:tblGrid>
                <a:gridCol w="2446056"/>
                <a:gridCol w="1173843"/>
                <a:gridCol w="1016456"/>
                <a:gridCol w="963994"/>
                <a:gridCol w="1058381"/>
                <a:gridCol w="948303"/>
              </a:tblGrid>
              <a:tr h="369652">
                <a:tc>
                  <a:txBody>
                    <a:bodyPr/>
                    <a:lstStyle/>
                    <a:p>
                      <a:pPr algn="just">
                        <a:spcAft>
                          <a:spcPts val="0"/>
                        </a:spcAft>
                      </a:pPr>
                      <a:r>
                        <a:rPr lang="it-IT" sz="1100" dirty="0">
                          <a:solidFill>
                            <a:srgbClr val="000000"/>
                          </a:solidFill>
                          <a:latin typeface="Maven Pro" charset="0"/>
                          <a:ea typeface="Times New Roman"/>
                        </a:rPr>
                        <a:t> </a:t>
                      </a:r>
                      <a:endParaRPr lang="it-IT" sz="1100" dirty="0">
                        <a:latin typeface="Maven Pro" charset="0"/>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rPr>
                        <a:t>2018</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rPr>
                        <a:t>2019</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rPr>
                        <a:t>2020</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rPr>
                        <a:t>2021</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a:solidFill>
                            <a:srgbClr val="000000"/>
                          </a:solidFill>
                          <a:latin typeface="Maven Pro" charset="0"/>
                          <a:ea typeface="Times New Roman"/>
                        </a:rPr>
                        <a:t>2022</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2495">
                <a:tc>
                  <a:txBody>
                    <a:bodyPr/>
                    <a:lstStyle/>
                    <a:p>
                      <a:pPr algn="just">
                        <a:spcAft>
                          <a:spcPts val="0"/>
                        </a:spcAft>
                      </a:pPr>
                      <a:r>
                        <a:rPr lang="it-IT" sz="1100">
                          <a:solidFill>
                            <a:srgbClr val="000000"/>
                          </a:solidFill>
                          <a:latin typeface="Maven Pro" charset="0"/>
                          <a:ea typeface="Times New Roman"/>
                        </a:rPr>
                        <a:t>Interessi passivi</a:t>
                      </a:r>
                      <a:endParaRPr lang="it-IT" sz="1100">
                        <a:latin typeface="Maven Pro" charset="0"/>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rPr>
                        <a:t>147.973,13</a:t>
                      </a:r>
                      <a:endParaRPr lang="it-IT" sz="1100" dirty="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rPr>
                        <a:t>129.613,61</a:t>
                      </a:r>
                      <a:endParaRPr lang="it-IT" sz="1100" dirty="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98.575,54</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82.892,95</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66.383,19</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8308">
                <a:tc>
                  <a:txBody>
                    <a:bodyPr/>
                    <a:lstStyle/>
                    <a:p>
                      <a:pPr algn="just">
                        <a:spcAft>
                          <a:spcPts val="0"/>
                        </a:spcAft>
                      </a:pPr>
                      <a:r>
                        <a:rPr lang="it-IT" sz="1100">
                          <a:solidFill>
                            <a:srgbClr val="000000"/>
                          </a:solidFill>
                          <a:latin typeface="Maven Pro" charset="0"/>
                          <a:ea typeface="Times New Roman"/>
                        </a:rPr>
                        <a:t>entrate correnti rendiconto 2018</a:t>
                      </a:r>
                      <a:endParaRPr lang="it-IT" sz="1100">
                        <a:latin typeface="Maven Pro" charset="0"/>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4.659.320,66</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dirty="0">
                          <a:solidFill>
                            <a:srgbClr val="000000"/>
                          </a:solidFill>
                          <a:latin typeface="Maven Pro" charset="0"/>
                          <a:ea typeface="Times New Roman"/>
                        </a:rPr>
                        <a:t>4.659.320,66</a:t>
                      </a:r>
                      <a:endParaRPr lang="it-IT" sz="1100" dirty="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4.659.320,66</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4.659.320,66</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100">
                          <a:solidFill>
                            <a:srgbClr val="000000"/>
                          </a:solidFill>
                          <a:latin typeface="Maven Pro" charset="0"/>
                          <a:ea typeface="Times New Roman"/>
                        </a:rPr>
                        <a:t>4.659.320,66</a:t>
                      </a:r>
                      <a:endParaRPr lang="it-IT" sz="1100">
                        <a:latin typeface="Maven Pro" charset="0"/>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5405">
                <a:tc>
                  <a:txBody>
                    <a:bodyPr/>
                    <a:lstStyle/>
                    <a:p>
                      <a:pPr algn="just">
                        <a:spcAft>
                          <a:spcPts val="0"/>
                        </a:spcAft>
                      </a:pPr>
                      <a:r>
                        <a:rPr lang="it-IT" sz="1100">
                          <a:solidFill>
                            <a:srgbClr val="000000"/>
                          </a:solidFill>
                          <a:latin typeface="Maven Pro" charset="0"/>
                          <a:ea typeface="Times New Roman"/>
                        </a:rPr>
                        <a:t>% su entrate correnti</a:t>
                      </a:r>
                      <a:endParaRPr lang="it-IT" sz="1100">
                        <a:latin typeface="Maven Pro" charset="0"/>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100" b="1" dirty="0">
                          <a:solidFill>
                            <a:schemeClr val="bg1"/>
                          </a:solidFill>
                          <a:latin typeface="Maven Pro" charset="0"/>
                          <a:ea typeface="Times New Roman"/>
                        </a:rPr>
                        <a:t>3,18%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a:spcAft>
                          <a:spcPts val="0"/>
                        </a:spcAft>
                      </a:pPr>
                      <a:r>
                        <a:rPr lang="it-IT" sz="1100" b="1" dirty="0">
                          <a:solidFill>
                            <a:schemeClr val="bg1"/>
                          </a:solidFill>
                          <a:latin typeface="Maven Pro" charset="0"/>
                          <a:ea typeface="Times New Roman"/>
                        </a:rPr>
                        <a:t>2,78%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a:spcAft>
                          <a:spcPts val="0"/>
                        </a:spcAft>
                      </a:pPr>
                      <a:r>
                        <a:rPr lang="it-IT" sz="1100" b="1" dirty="0">
                          <a:solidFill>
                            <a:schemeClr val="bg1"/>
                          </a:solidFill>
                          <a:latin typeface="Maven Pro" charset="0"/>
                          <a:ea typeface="Times New Roman"/>
                        </a:rPr>
                        <a:t>2,12%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a:spcAft>
                          <a:spcPts val="0"/>
                        </a:spcAft>
                      </a:pPr>
                      <a:r>
                        <a:rPr lang="it-IT" sz="1100" b="1" dirty="0">
                          <a:solidFill>
                            <a:schemeClr val="bg1"/>
                          </a:solidFill>
                          <a:latin typeface="Maven Pro" charset="0"/>
                          <a:ea typeface="Times New Roman"/>
                        </a:rPr>
                        <a:t>1,78%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c>
                  <a:txBody>
                    <a:bodyPr/>
                    <a:lstStyle/>
                    <a:p>
                      <a:pPr algn="ctr">
                        <a:spcAft>
                          <a:spcPts val="0"/>
                        </a:spcAft>
                      </a:pPr>
                      <a:r>
                        <a:rPr lang="it-IT" sz="1100" b="1" dirty="0">
                          <a:solidFill>
                            <a:schemeClr val="bg1"/>
                          </a:solidFill>
                          <a:latin typeface="Maven Pro" charset="0"/>
                          <a:ea typeface="Times New Roman"/>
                        </a:rPr>
                        <a:t>1,42%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50000"/>
                      </a:schemeClr>
                    </a:solidFill>
                  </a:tcPr>
                </a:tc>
              </a:tr>
            </a:tbl>
          </a:graphicData>
        </a:graphic>
      </p:graphicFrame>
    </p:spTree>
    <p:extLst>
      <p:ext uri="{BB962C8B-B14F-4D97-AF65-F5344CB8AC3E}">
        <p14:creationId xmlns:p14="http://schemas.microsoft.com/office/powerpoint/2010/main" val="27502057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5" name="Rectangle 3"/>
          <p:cNvSpPr>
            <a:spLocks noGrp="1" noChangeArrowheads="1"/>
          </p:cNvSpPr>
          <p:nvPr>
            <p:ph type="title"/>
          </p:nvPr>
        </p:nvSpPr>
        <p:spPr>
          <a:xfrm>
            <a:off x="1364659" y="207335"/>
            <a:ext cx="6843676" cy="533400"/>
          </a:xfrm>
          <a:noFill/>
          <a:ln>
            <a:noFill/>
          </a:ln>
        </p:spPr>
        <p:txBody>
          <a:bodyPr spcFirstLastPara="1" wrap="square" lIns="91425" tIns="91425" rIns="91425" bIns="91425" anchor="t" anchorCtr="0">
            <a:noAutofit/>
          </a:bodyPr>
          <a:lstStyle/>
          <a:p>
            <a:pPr algn="ctr">
              <a:spcBef>
                <a:spcPct val="0"/>
              </a:spcBef>
              <a:buClrTx/>
              <a:buSzTx/>
            </a:pPr>
            <a:r>
              <a:rPr lang="it-IT" altLang="it-IT" sz="2200" dirty="0">
                <a:solidFill>
                  <a:schemeClr val="accent1"/>
                </a:solidFill>
                <a:latin typeface="Times New Roman" panose="02020603050405020304" pitchFamily="18" charset="0"/>
              </a:rPr>
              <a:t>L’indebitamento ha la seguente evoluzione negli anni:</a:t>
            </a:r>
          </a:p>
        </p:txBody>
      </p:sp>
      <p:graphicFrame>
        <p:nvGraphicFramePr>
          <p:cNvPr id="6" name="Grafico 5"/>
          <p:cNvGraphicFramePr/>
          <p:nvPr/>
        </p:nvGraphicFramePr>
        <p:xfrm>
          <a:off x="1335932" y="778213"/>
          <a:ext cx="6802877" cy="411155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969295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61"/>
        <p:cNvGrpSpPr/>
        <p:nvPr/>
      </p:nvGrpSpPr>
      <p:grpSpPr>
        <a:xfrm>
          <a:off x="0" y="0"/>
          <a:ext cx="0" cy="0"/>
          <a:chOff x="0" y="0"/>
          <a:chExt cx="0" cy="0"/>
        </a:xfrm>
      </p:grpSpPr>
      <p:sp>
        <p:nvSpPr>
          <p:cNvPr id="662" name="Google Shape;662;p4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IT">
                <a:solidFill>
                  <a:schemeClr val="accent1"/>
                </a:solidFill>
              </a:rPr>
              <a:t>VOTAZIONE DELIBERA</a:t>
            </a:r>
            <a:endParaRPr>
              <a:solidFill>
                <a:schemeClr val="accent1"/>
              </a:solidFill>
            </a:endParaRPr>
          </a:p>
        </p:txBody>
      </p:sp>
      <p:sp>
        <p:nvSpPr>
          <p:cNvPr id="663" name="Google Shape;663;p41"/>
          <p:cNvSpPr txBox="1">
            <a:spLocks noGrp="1"/>
          </p:cNvSpPr>
          <p:nvPr>
            <p:ph type="body" idx="1"/>
          </p:nvPr>
        </p:nvSpPr>
        <p:spPr>
          <a:xfrm>
            <a:off x="1303800" y="1204425"/>
            <a:ext cx="7030500" cy="3327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1800" b="1">
              <a:solidFill>
                <a:srgbClr val="FFFFFF"/>
              </a:solidFill>
              <a:latin typeface="Maven Pro"/>
              <a:ea typeface="Maven Pro"/>
              <a:cs typeface="Maven Pro"/>
              <a:sym typeface="Maven Pro"/>
            </a:endParaRPr>
          </a:p>
          <a:p>
            <a:pPr marL="0" lvl="0" indent="0" algn="l" rtl="0">
              <a:lnSpc>
                <a:spcPct val="100000"/>
              </a:lnSpc>
              <a:spcBef>
                <a:spcPts val="0"/>
              </a:spcBef>
              <a:spcAft>
                <a:spcPts val="0"/>
              </a:spcAft>
              <a:buNone/>
            </a:pPr>
            <a:r>
              <a:rPr lang="it-IT" sz="1800" b="1">
                <a:solidFill>
                  <a:srgbClr val="FFFFFF"/>
                </a:solidFill>
                <a:latin typeface="Maven Pro"/>
                <a:ea typeface="Maven Pro"/>
                <a:cs typeface="Maven Pro"/>
                <a:sym typeface="Maven Pro"/>
              </a:rPr>
              <a:t> </a:t>
            </a:r>
            <a:endParaRPr sz="1800" b="1">
              <a:solidFill>
                <a:srgbClr val="FFFFFF"/>
              </a:solidFill>
              <a:latin typeface="Maven Pro"/>
              <a:ea typeface="Maven Pro"/>
              <a:cs typeface="Maven Pro"/>
              <a:sym typeface="Maven Pro"/>
            </a:endParaRPr>
          </a:p>
          <a:p>
            <a:pPr marL="0" lvl="0" indent="0" algn="l" rtl="0">
              <a:lnSpc>
                <a:spcPct val="100000"/>
              </a:lnSpc>
              <a:spcBef>
                <a:spcPts val="0"/>
              </a:spcBef>
              <a:spcAft>
                <a:spcPts val="0"/>
              </a:spcAft>
              <a:buNone/>
            </a:pPr>
            <a:endParaRPr sz="2800" b="1">
              <a:solidFill>
                <a:srgbClr val="FFFFFF"/>
              </a:solidFill>
              <a:latin typeface="Maven Pro"/>
              <a:ea typeface="Maven Pro"/>
              <a:cs typeface="Maven Pro"/>
              <a:sym typeface="Maven Pro"/>
            </a:endParaRPr>
          </a:p>
          <a:p>
            <a:pPr marL="0" lvl="0" indent="0" algn="l" rtl="0">
              <a:spcBef>
                <a:spcPts val="0"/>
              </a:spcBef>
              <a:spcAft>
                <a:spcPts val="1600"/>
              </a:spcAft>
              <a:buNone/>
            </a:pPr>
            <a:endParaRPr/>
          </a:p>
        </p:txBody>
      </p:sp>
      <p:sp>
        <p:nvSpPr>
          <p:cNvPr id="664" name="Google Shape;664;p4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fld id="{00000000-1234-1234-1234-123412341234}" type="slidenum">
              <a:rPr lang="it-IT">
                <a:solidFill>
                  <a:srgbClr val="424242"/>
                </a:solidFill>
              </a:rPr>
              <a:pPr/>
              <a:t>15</a:t>
            </a:fld>
            <a:endParaRPr>
              <a:solidFill>
                <a:srgbClr val="424242"/>
              </a:solidFill>
            </a:endParaRPr>
          </a:p>
        </p:txBody>
      </p:sp>
      <p:sp>
        <p:nvSpPr>
          <p:cNvPr id="665" name="Google Shape;665;p41"/>
          <p:cNvSpPr txBox="1">
            <a:spLocks noGrp="1"/>
          </p:cNvSpPr>
          <p:nvPr>
            <p:ph type="body" idx="1"/>
          </p:nvPr>
        </p:nvSpPr>
        <p:spPr>
          <a:xfrm>
            <a:off x="1303800" y="1204425"/>
            <a:ext cx="7030500" cy="3327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1800" b="1" dirty="0">
              <a:solidFill>
                <a:srgbClr val="FFFFFF"/>
              </a:solidFill>
              <a:latin typeface="Maven Pro"/>
              <a:ea typeface="Maven Pro"/>
              <a:cs typeface="Maven Pro"/>
              <a:sym typeface="Maven Pro"/>
            </a:endParaRPr>
          </a:p>
          <a:p>
            <a:pPr marL="0" lvl="0" indent="0" algn="l" rtl="0">
              <a:lnSpc>
                <a:spcPct val="100000"/>
              </a:lnSpc>
              <a:spcBef>
                <a:spcPts val="0"/>
              </a:spcBef>
              <a:spcAft>
                <a:spcPts val="0"/>
              </a:spcAft>
              <a:buNone/>
            </a:pPr>
            <a:endParaRPr sz="1800" b="1" dirty="0">
              <a:solidFill>
                <a:srgbClr val="FFFFFF"/>
              </a:solidFill>
              <a:latin typeface="Maven Pro"/>
              <a:ea typeface="Maven Pro"/>
              <a:cs typeface="Maven Pro"/>
              <a:sym typeface="Maven Pro"/>
            </a:endParaRPr>
          </a:p>
          <a:p>
            <a:pPr marL="0" lvl="0" indent="0" algn="l" rtl="0">
              <a:lnSpc>
                <a:spcPct val="100000"/>
              </a:lnSpc>
              <a:spcBef>
                <a:spcPts val="0"/>
              </a:spcBef>
              <a:spcAft>
                <a:spcPts val="0"/>
              </a:spcAft>
              <a:buNone/>
            </a:pPr>
            <a:r>
              <a:rPr lang="it-IT" sz="2400" b="1" dirty="0">
                <a:solidFill>
                  <a:schemeClr val="accent1"/>
                </a:solidFill>
                <a:latin typeface="Maven Pro"/>
                <a:ea typeface="Maven Pro"/>
                <a:cs typeface="Maven Pro"/>
                <a:sym typeface="Maven Pro"/>
              </a:rPr>
              <a:t>Si mette in votazione la delibera avente ad oggetto:</a:t>
            </a:r>
            <a:endParaRPr sz="2400" b="1" dirty="0">
              <a:solidFill>
                <a:schemeClr val="accent1"/>
              </a:solidFill>
              <a:latin typeface="Maven Pro"/>
              <a:ea typeface="Maven Pro"/>
              <a:cs typeface="Maven Pro"/>
              <a:sym typeface="Maven Pro"/>
            </a:endParaRPr>
          </a:p>
          <a:p>
            <a:pPr marL="0" lvl="0" indent="0" algn="l" rtl="0">
              <a:lnSpc>
                <a:spcPct val="100000"/>
              </a:lnSpc>
              <a:spcBef>
                <a:spcPts val="0"/>
              </a:spcBef>
              <a:spcAft>
                <a:spcPts val="0"/>
              </a:spcAft>
              <a:buNone/>
            </a:pPr>
            <a:endParaRPr sz="2400" b="1" dirty="0">
              <a:solidFill>
                <a:schemeClr val="accent1"/>
              </a:solidFill>
              <a:latin typeface="Maven Pro"/>
              <a:ea typeface="Maven Pro"/>
              <a:cs typeface="Maven Pro"/>
              <a:sym typeface="Maven Pro"/>
            </a:endParaRPr>
          </a:p>
          <a:p>
            <a:pPr marL="342900" indent="-342900">
              <a:lnSpc>
                <a:spcPct val="100000"/>
              </a:lnSpc>
              <a:buClr>
                <a:schemeClr val="accent1"/>
              </a:buClr>
            </a:pPr>
            <a:r>
              <a:rPr lang="it-IT" altLang="it-IT" sz="2000" b="1" dirty="0">
                <a:solidFill>
                  <a:schemeClr val="accent1"/>
                </a:solidFill>
                <a:latin typeface="Maven Pro" panose="020B0604020202020204" charset="0"/>
              </a:rPr>
              <a:t>APPROVAZIONE BILANCIO DI PREVISIONE</a:t>
            </a:r>
            <a:br>
              <a:rPr lang="it-IT" altLang="it-IT" sz="2000" b="1" dirty="0">
                <a:solidFill>
                  <a:schemeClr val="accent1"/>
                </a:solidFill>
                <a:latin typeface="Maven Pro" panose="020B0604020202020204" charset="0"/>
              </a:rPr>
            </a:br>
            <a:r>
              <a:rPr lang="it-IT" altLang="it-IT" sz="2000" b="1" dirty="0">
                <a:solidFill>
                  <a:schemeClr val="accent1"/>
                </a:solidFill>
                <a:latin typeface="Maven Pro" panose="020B0604020202020204" charset="0"/>
              </a:rPr>
              <a:t>PER GLI ESERCIZI 2020/2022 </a:t>
            </a:r>
            <a:endParaRPr lang="it-IT" altLang="it-IT" sz="2000" b="1" dirty="0" smtClean="0">
              <a:solidFill>
                <a:schemeClr val="accent1"/>
              </a:solidFill>
              <a:latin typeface="Maven Pro" panose="020B0604020202020204" charset="0"/>
            </a:endParaRPr>
          </a:p>
          <a:p>
            <a:pPr marL="342900" indent="-342900">
              <a:lnSpc>
                <a:spcPct val="100000"/>
              </a:lnSpc>
              <a:buClr>
                <a:schemeClr val="accent1"/>
              </a:buClr>
            </a:pPr>
            <a:r>
              <a:rPr lang="it-IT" sz="2000" b="1" dirty="0" smtClean="0">
                <a:solidFill>
                  <a:schemeClr val="accent1"/>
                </a:solidFill>
                <a:latin typeface="Maven Pro" panose="020B0604020202020204" charset="0"/>
              </a:rPr>
              <a:t>Immediata </a:t>
            </a:r>
            <a:r>
              <a:rPr lang="it-IT" sz="2000" b="1" dirty="0">
                <a:solidFill>
                  <a:schemeClr val="accent1"/>
                </a:solidFill>
                <a:latin typeface="Maven Pro" panose="020B0604020202020204" charset="0"/>
              </a:rPr>
              <a:t>eseguibilità ai sensi e per gli effetti dell'art</a:t>
            </a:r>
            <a:r>
              <a:rPr lang="it-IT" sz="2000" b="1" dirty="0" smtClean="0">
                <a:solidFill>
                  <a:schemeClr val="accent1"/>
                </a:solidFill>
                <a:latin typeface="Maven Pro" panose="020B0604020202020204" charset="0"/>
              </a:rPr>
              <a:t>. 134</a:t>
            </a:r>
            <a:r>
              <a:rPr lang="it-IT" sz="2000" b="1" dirty="0">
                <a:solidFill>
                  <a:schemeClr val="accent1"/>
                </a:solidFill>
                <a:latin typeface="Maven Pro" panose="020B0604020202020204" charset="0"/>
              </a:rPr>
              <a:t>, comma 4, del D. </a:t>
            </a:r>
            <a:r>
              <a:rPr lang="it-IT" sz="2000" b="1" dirty="0" err="1">
                <a:solidFill>
                  <a:schemeClr val="accent1"/>
                </a:solidFill>
                <a:latin typeface="Maven Pro" panose="020B0604020202020204" charset="0"/>
              </a:rPr>
              <a:t>Lgs</a:t>
            </a:r>
            <a:r>
              <a:rPr lang="it-IT" sz="2000" b="1" dirty="0">
                <a:solidFill>
                  <a:schemeClr val="accent1"/>
                </a:solidFill>
                <a:latin typeface="Maven Pro" panose="020B0604020202020204" charset="0"/>
              </a:rPr>
              <a:t> n. 267/2000</a:t>
            </a:r>
            <a:endParaRPr sz="2000" b="1" dirty="0">
              <a:solidFill>
                <a:schemeClr val="accent1"/>
              </a:solidFill>
              <a:latin typeface="Maven Pro" panose="020B0604020202020204" charset="0"/>
            </a:endParaRPr>
          </a:p>
        </p:txBody>
      </p:sp>
      <p:pic>
        <p:nvPicPr>
          <p:cNvPr id="666" name="Google Shape;666;p41"/>
          <p:cNvPicPr preferRelativeResize="0"/>
          <p:nvPr/>
        </p:nvPicPr>
        <p:blipFill>
          <a:blip r:embed="rId4">
            <a:alphaModFix/>
          </a:blip>
          <a:stretch>
            <a:fillRect/>
          </a:stretch>
        </p:blipFill>
        <p:spPr>
          <a:xfrm flipH="1">
            <a:off x="0" y="4406300"/>
            <a:ext cx="752700" cy="724275"/>
          </a:xfrm>
          <a:prstGeom prst="rect">
            <a:avLst/>
          </a:prstGeom>
          <a:noFill/>
          <a:ln>
            <a:noFill/>
          </a:ln>
        </p:spPr>
      </p:pic>
    </p:spTree>
    <p:extLst>
      <p:ext uri="{BB962C8B-B14F-4D97-AF65-F5344CB8AC3E}">
        <p14:creationId xmlns:p14="http://schemas.microsoft.com/office/powerpoint/2010/main" val="643944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299" name="Google Shape;299;p17"/>
          <p:cNvSpPr txBox="1">
            <a:spLocks noGrp="1"/>
          </p:cNvSpPr>
          <p:nvPr>
            <p:ph type="title"/>
          </p:nvPr>
        </p:nvSpPr>
        <p:spPr>
          <a:xfrm>
            <a:off x="463468" y="1789022"/>
            <a:ext cx="8343018" cy="1418942"/>
          </a:xfrm>
          <a:prstGeom prst="rect">
            <a:avLst/>
          </a:prstGeom>
        </p:spPr>
        <p:txBody>
          <a:bodyPr spcFirstLastPara="1" wrap="square" lIns="91425" tIns="91425" rIns="91425" bIns="91425" anchor="t" anchorCtr="0">
            <a:noAutofit/>
          </a:bodyPr>
          <a:lstStyle/>
          <a:p>
            <a:pPr algn="ctr" eaLnBrk="1" hangingPunct="1">
              <a:lnSpc>
                <a:spcPct val="150000"/>
              </a:lnSpc>
              <a:spcBef>
                <a:spcPct val="0"/>
              </a:spcBef>
              <a:defRPr/>
            </a:pPr>
            <a:r>
              <a:rPr lang="it-IT" altLang="it-IT" sz="2400" dirty="0">
                <a:solidFill>
                  <a:schemeClr val="accent1"/>
                </a:solidFill>
              </a:rPr>
              <a:t>APPROVAZIONE </a:t>
            </a:r>
            <a:r>
              <a:rPr lang="it-IT" altLang="it-IT" sz="2400" dirty="0" smtClean="0">
                <a:solidFill>
                  <a:schemeClr val="accent1"/>
                </a:solidFill>
              </a:rPr>
              <a:t>BILANCIO DI PREVISIONE</a:t>
            </a:r>
            <a:br>
              <a:rPr lang="it-IT" altLang="it-IT" sz="2400" dirty="0" smtClean="0">
                <a:solidFill>
                  <a:schemeClr val="accent1"/>
                </a:solidFill>
              </a:rPr>
            </a:br>
            <a:r>
              <a:rPr lang="it-IT" altLang="it-IT" sz="2400" dirty="0" smtClean="0">
                <a:solidFill>
                  <a:schemeClr val="accent1"/>
                </a:solidFill>
              </a:rPr>
              <a:t>PER GLI ESERCIZI 2020/2022</a:t>
            </a:r>
            <a:r>
              <a:rPr lang="it-IT" altLang="it-IT" sz="2400" dirty="0">
                <a:solidFill>
                  <a:schemeClr val="accent1"/>
                </a:solidFill>
              </a:rPr>
              <a:t/>
            </a:r>
            <a:br>
              <a:rPr lang="it-IT" altLang="it-IT" sz="2400" dirty="0">
                <a:solidFill>
                  <a:schemeClr val="accent1"/>
                </a:solidFill>
              </a:rPr>
            </a:br>
            <a:endParaRPr lang="it-IT" altLang="it-IT" sz="2400" dirty="0">
              <a:solidFill>
                <a:schemeClr val="accent1"/>
              </a:solidFill>
              <a:latin typeface="Maven Pro" panose="020B0604020202020204" charset="0"/>
            </a:endParaRPr>
          </a:p>
        </p:txBody>
      </p:sp>
    </p:spTree>
    <p:extLst>
      <p:ext uri="{BB962C8B-B14F-4D97-AF65-F5344CB8AC3E}">
        <p14:creationId xmlns:p14="http://schemas.microsoft.com/office/powerpoint/2010/main" val="29219792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299" name="Google Shape;299;p17"/>
          <p:cNvSpPr txBox="1">
            <a:spLocks noGrp="1"/>
          </p:cNvSpPr>
          <p:nvPr>
            <p:ph type="title"/>
          </p:nvPr>
        </p:nvSpPr>
        <p:spPr>
          <a:xfrm>
            <a:off x="463468" y="394724"/>
            <a:ext cx="8343018" cy="889327"/>
          </a:xfrm>
          <a:prstGeom prst="rect">
            <a:avLst/>
          </a:prstGeom>
        </p:spPr>
        <p:txBody>
          <a:bodyPr spcFirstLastPara="1" wrap="square" lIns="91425" tIns="91425" rIns="91425" bIns="91425" anchor="t" anchorCtr="0">
            <a:noAutofit/>
          </a:bodyPr>
          <a:lstStyle/>
          <a:p>
            <a:pPr algn="ctr" eaLnBrk="1" hangingPunct="1">
              <a:lnSpc>
                <a:spcPct val="150000"/>
              </a:lnSpc>
              <a:spcBef>
                <a:spcPct val="0"/>
              </a:spcBef>
              <a:defRPr/>
            </a:pPr>
            <a:r>
              <a:rPr lang="it-IT" altLang="it-IT" sz="1600" dirty="0" smtClean="0">
                <a:solidFill>
                  <a:schemeClr val="accent1"/>
                </a:solidFill>
              </a:rPr>
              <a:t>Entro la scadenza del 28/02/2020 sono pervenuti n. 2 emendamenti dal gruppo consiliare “Civica Marcallo con Casone”: </a:t>
            </a:r>
            <a:r>
              <a:rPr lang="it-IT" altLang="it-IT" sz="2400" dirty="0" smtClean="0">
                <a:solidFill>
                  <a:schemeClr val="accent1"/>
                </a:solidFill>
              </a:rPr>
              <a:t/>
            </a:r>
            <a:br>
              <a:rPr lang="it-IT" altLang="it-IT" sz="2400" dirty="0" smtClean="0">
                <a:solidFill>
                  <a:schemeClr val="accent1"/>
                </a:solidFill>
              </a:rPr>
            </a:br>
            <a:endParaRPr lang="it-IT" altLang="it-IT" sz="2400" dirty="0">
              <a:solidFill>
                <a:schemeClr val="accent1"/>
              </a:solidFill>
              <a:latin typeface="Maven Pro" panose="020B0604020202020204" charset="0"/>
            </a:endParaRPr>
          </a:p>
        </p:txBody>
      </p:sp>
      <p:sp>
        <p:nvSpPr>
          <p:cNvPr id="3" name="Google Shape;299;p17"/>
          <p:cNvSpPr txBox="1">
            <a:spLocks/>
          </p:cNvSpPr>
          <p:nvPr/>
        </p:nvSpPr>
        <p:spPr>
          <a:xfrm>
            <a:off x="615867" y="1299397"/>
            <a:ext cx="8343018" cy="3168841"/>
          </a:xfrm>
          <a:prstGeom prst="rect">
            <a:avLst/>
          </a:prstGeom>
          <a:noFill/>
          <a:ln>
            <a:noFill/>
          </a:ln>
        </p:spPr>
        <p:txBody>
          <a:bodyPr spcFirstLastPara="1" wrap="square" lIns="91425" tIns="91425" rIns="91425" bIns="91425" anchor="t" anchorCtr="0">
            <a:noAutofit/>
          </a:bodyPr>
          <a:lstStyle/>
          <a:p>
            <a:pPr algn="ctr">
              <a:lnSpc>
                <a:spcPct val="150000"/>
              </a:lnSpc>
              <a:spcBef>
                <a:spcPct val="0"/>
              </a:spcBef>
              <a:buClr>
                <a:schemeClr val="dk2"/>
              </a:buClr>
              <a:buSzPts val="2800"/>
              <a:defRPr/>
            </a:pPr>
            <a:r>
              <a:rPr lang="it-IT" altLang="it-IT" sz="1600" b="1" dirty="0" smtClean="0">
                <a:solidFill>
                  <a:schemeClr val="accent1"/>
                </a:solidFill>
                <a:latin typeface="Maven Pro"/>
                <a:ea typeface="Maven Pro"/>
                <a:cs typeface="Maven Pro"/>
                <a:sym typeface="Maven Pro"/>
              </a:rPr>
              <a:t>PROPOSTA EMENDAMENTO N. 1 – </a:t>
            </a:r>
          </a:p>
          <a:p>
            <a:pPr algn="just">
              <a:lnSpc>
                <a:spcPct val="150000"/>
              </a:lnSpc>
              <a:spcBef>
                <a:spcPct val="0"/>
              </a:spcBef>
              <a:buClr>
                <a:schemeClr val="dk2"/>
              </a:buClr>
              <a:buSzPts val="2800"/>
              <a:defRPr/>
            </a:pPr>
            <a:r>
              <a:rPr lang="it-IT" altLang="it-IT" sz="1600" b="1" dirty="0" smtClean="0">
                <a:solidFill>
                  <a:schemeClr val="accent1"/>
                </a:solidFill>
                <a:latin typeface="Maven Pro"/>
                <a:ea typeface="Maven Pro"/>
                <a:cs typeface="Maven Pro"/>
                <a:sym typeface="Maven Pro"/>
              </a:rPr>
              <a:t>Si propone di istituire un nuovo capitolo con un’allocazione di 500 Euro dedicato alla “Promozione della lettura”; per l’acquisto di materiale scolastico, sottoscrizione di abbonamenti a quotidiani, riviste e simili trovando adeguata copertura finanziaria con la diminuzione di spesa del “Titolo 1 Spese correnti - Missione 1 Servizi istituzionali, generali e di gestione - Programma 2 Segreteria generale - Macroaggregato 3 Acquisto di beni e servizi”.</a:t>
            </a:r>
          </a:p>
          <a:p>
            <a:pPr marL="0" marR="0" lvl="0" indent="0" algn="ctr" defTabSz="914400" rtl="0" eaLnBrk="1" fontAlgn="auto" latinLnBrk="0" hangingPunct="1">
              <a:lnSpc>
                <a:spcPct val="150000"/>
              </a:lnSpc>
              <a:spcBef>
                <a:spcPct val="0"/>
              </a:spcBef>
              <a:spcAft>
                <a:spcPts val="0"/>
              </a:spcAft>
              <a:buClr>
                <a:schemeClr val="dk2"/>
              </a:buClr>
              <a:buSzPts val="2800"/>
              <a:buFont typeface="Maven Pro"/>
              <a:buNone/>
              <a:tabLst/>
              <a:defRPr/>
            </a:pPr>
            <a:endParaRPr kumimoji="0" lang="it-IT" altLang="it-IT" sz="1600" b="1" i="0" u="none" strike="noStrike" kern="0" cap="none" spc="0" normalizeH="0" baseline="0" noProof="0" dirty="0" smtClean="0">
              <a:ln>
                <a:noFill/>
              </a:ln>
              <a:solidFill>
                <a:schemeClr val="accent1"/>
              </a:solidFill>
              <a:effectLst/>
              <a:uLnTx/>
              <a:uFillTx/>
              <a:latin typeface="Maven Pro"/>
              <a:ea typeface="Maven Pro"/>
              <a:cs typeface="Maven Pro"/>
              <a:sym typeface="Maven Pro"/>
            </a:endParaRPr>
          </a:p>
          <a:p>
            <a:pPr marL="0" marR="0" lvl="0" indent="0" algn="ctr" defTabSz="914400" rtl="0" eaLnBrk="1" fontAlgn="auto" latinLnBrk="0" hangingPunct="1">
              <a:lnSpc>
                <a:spcPct val="150000"/>
              </a:lnSpc>
              <a:spcBef>
                <a:spcPct val="0"/>
              </a:spcBef>
              <a:spcAft>
                <a:spcPts val="0"/>
              </a:spcAft>
              <a:buClr>
                <a:schemeClr val="dk2"/>
              </a:buClr>
              <a:buSzPts val="2800"/>
              <a:buFont typeface="Maven Pro"/>
              <a:buNone/>
              <a:tabLst/>
              <a:defRPr/>
            </a:pPr>
            <a: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t/>
            </a:r>
            <a:b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br>
            <a:endParaRPr kumimoji="0" lang="it-IT" altLang="it-IT" sz="2400" b="1" i="0" u="none" strike="noStrike" kern="0" cap="none" spc="0" normalizeH="0" baseline="0" noProof="0" dirty="0">
              <a:ln>
                <a:noFill/>
              </a:ln>
              <a:solidFill>
                <a:schemeClr val="accent1"/>
              </a:solidFill>
              <a:effectLst/>
              <a:uLnTx/>
              <a:uFillTx/>
              <a:latin typeface="Maven Pro" panose="020B0604020202020204" charset="0"/>
              <a:ea typeface="Maven Pro"/>
              <a:cs typeface="Maven Pro"/>
              <a:sym typeface="Maven Pro"/>
            </a:endParaRPr>
          </a:p>
        </p:txBody>
      </p:sp>
    </p:spTree>
    <p:extLst>
      <p:ext uri="{BB962C8B-B14F-4D97-AF65-F5344CB8AC3E}">
        <p14:creationId xmlns:p14="http://schemas.microsoft.com/office/powerpoint/2010/main" val="29219792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3" name="Google Shape;299;p17"/>
          <p:cNvSpPr txBox="1">
            <a:spLocks/>
          </p:cNvSpPr>
          <p:nvPr/>
        </p:nvSpPr>
        <p:spPr>
          <a:xfrm>
            <a:off x="615867" y="415047"/>
            <a:ext cx="8343018" cy="4053191"/>
          </a:xfrm>
          <a:prstGeom prst="rect">
            <a:avLst/>
          </a:prstGeom>
          <a:noFill/>
          <a:ln>
            <a:noFill/>
          </a:ln>
        </p:spPr>
        <p:txBody>
          <a:bodyPr spcFirstLastPara="1" wrap="square" lIns="91425" tIns="91425" rIns="91425" bIns="91425" anchor="t" anchorCtr="0">
            <a:noAutofit/>
          </a:bodyPr>
          <a:lstStyle/>
          <a:p>
            <a:pPr algn="ctr">
              <a:lnSpc>
                <a:spcPct val="150000"/>
              </a:lnSpc>
              <a:spcBef>
                <a:spcPct val="0"/>
              </a:spcBef>
              <a:buClr>
                <a:schemeClr val="dk2"/>
              </a:buClr>
              <a:buSzPts val="2800"/>
              <a:defRPr/>
            </a:pPr>
            <a:r>
              <a:rPr lang="it-IT" altLang="it-IT" sz="1600" b="1" dirty="0" smtClean="0">
                <a:solidFill>
                  <a:schemeClr val="accent1"/>
                </a:solidFill>
                <a:latin typeface="Maven Pro"/>
                <a:ea typeface="Maven Pro"/>
                <a:cs typeface="Maven Pro"/>
                <a:sym typeface="Maven Pro"/>
              </a:rPr>
              <a:t>PROPOSTA EMENDAMENTO N. 2 – </a:t>
            </a:r>
          </a:p>
          <a:p>
            <a:pPr algn="just"/>
            <a:r>
              <a:rPr lang="it-IT" altLang="it-IT" sz="1600" b="1" dirty="0" smtClean="0">
                <a:solidFill>
                  <a:schemeClr val="accent1"/>
                </a:solidFill>
                <a:latin typeface="Maven Pro"/>
                <a:ea typeface="Maven Pro"/>
                <a:cs typeface="Maven Pro"/>
                <a:sym typeface="Maven Pro"/>
              </a:rPr>
              <a:t>Si propone di aumentare, ripartendole uniformemente a favore delle associazioni e degli enti attivi, lo stanziamento delle spese per: </a:t>
            </a:r>
          </a:p>
          <a:p>
            <a:pPr algn="just"/>
            <a:r>
              <a:rPr lang="it-IT" altLang="it-IT" sz="1600" b="1" dirty="0" smtClean="0">
                <a:solidFill>
                  <a:schemeClr val="accent1"/>
                </a:solidFill>
                <a:latin typeface="Maven Pro"/>
                <a:ea typeface="Maven Pro"/>
                <a:cs typeface="Maven Pro"/>
                <a:sym typeface="Maven Pro"/>
              </a:rPr>
              <a:t>- Titolo 1, Missione 5 Tutela e valorizzazione dei beni e attività culturali, Programma 2 Attività culturali e interventi diversi nel settore culturale, Macroaggregato 4 Trasferimenti correnti;</a:t>
            </a:r>
          </a:p>
          <a:p>
            <a:pPr algn="just"/>
            <a:r>
              <a:rPr lang="it-IT" altLang="it-IT" sz="1600" b="1" dirty="0" smtClean="0">
                <a:solidFill>
                  <a:schemeClr val="accent1"/>
                </a:solidFill>
                <a:latin typeface="Maven Pro"/>
                <a:ea typeface="Maven Pro"/>
                <a:cs typeface="Maven Pro"/>
                <a:sym typeface="Maven Pro"/>
              </a:rPr>
              <a:t>- Titolo 1, Missione 6 Politiche giovanili, sport e tempo libero, Programma 1 Sport e tempo libero, Macroaggregato 4 Trasferimenti correnti;</a:t>
            </a:r>
          </a:p>
          <a:p>
            <a:pPr algn="just"/>
            <a:r>
              <a:rPr lang="it-IT" altLang="it-IT" sz="1600" b="1" dirty="0" smtClean="0">
                <a:solidFill>
                  <a:schemeClr val="accent1"/>
                </a:solidFill>
                <a:latin typeface="Maven Pro"/>
                <a:ea typeface="Maven Pro"/>
                <a:cs typeface="Maven Pro"/>
                <a:sym typeface="Maven Pro"/>
              </a:rPr>
              <a:t>con la diminuzione della spesa di cui al “Titolo 1 - Missione 5 Tutela e valorizzazione dei beni e attività culturali - Programma 2 Attività culturali e interventi diversi nel settore culturale - Macroaggregato 3 Acquisto di beni e servizi” per una cifra pari a 2.000 Euro e “Titolo 1 - Missione 1 Servizi Istituzionali - Programma 1 Organi istituzioni - Macroaggregato 3 Acquisto beni e servizi” per una cifra pari a 1.000 Euro.</a:t>
            </a:r>
          </a:p>
          <a:p>
            <a:pPr algn="just">
              <a:lnSpc>
                <a:spcPct val="150000"/>
              </a:lnSpc>
              <a:spcBef>
                <a:spcPct val="0"/>
              </a:spcBef>
              <a:buClr>
                <a:schemeClr val="dk2"/>
              </a:buClr>
              <a:buSzPts val="2800"/>
              <a:defRPr/>
            </a:pPr>
            <a:r>
              <a:rPr lang="it-IT" altLang="it-IT" sz="1600" b="1" dirty="0" smtClean="0">
                <a:solidFill>
                  <a:schemeClr val="accent1"/>
                </a:solidFill>
                <a:latin typeface="Maven Pro"/>
                <a:ea typeface="Maven Pro"/>
                <a:cs typeface="Maven Pro"/>
                <a:sym typeface="Maven Pro"/>
              </a:rPr>
              <a:t> </a:t>
            </a:r>
            <a:endParaRPr kumimoji="0" lang="it-IT" altLang="it-IT" sz="1600" b="1" i="0" u="none" strike="noStrike" kern="0" cap="none" spc="0" normalizeH="0" baseline="0" noProof="0" dirty="0" smtClean="0">
              <a:ln>
                <a:noFill/>
              </a:ln>
              <a:solidFill>
                <a:schemeClr val="accent1"/>
              </a:solidFill>
              <a:effectLst/>
              <a:uLnTx/>
              <a:uFillTx/>
              <a:latin typeface="Maven Pro"/>
              <a:ea typeface="Maven Pro"/>
              <a:cs typeface="Maven Pro"/>
              <a:sym typeface="Maven Pro"/>
            </a:endParaRPr>
          </a:p>
          <a:p>
            <a:pPr marL="0" marR="0" lvl="0" indent="0" algn="ctr" defTabSz="914400" rtl="0" eaLnBrk="1" fontAlgn="auto" latinLnBrk="0" hangingPunct="1">
              <a:lnSpc>
                <a:spcPct val="150000"/>
              </a:lnSpc>
              <a:spcBef>
                <a:spcPct val="0"/>
              </a:spcBef>
              <a:spcAft>
                <a:spcPts val="0"/>
              </a:spcAft>
              <a:buClr>
                <a:schemeClr val="dk2"/>
              </a:buClr>
              <a:buSzPts val="2800"/>
              <a:buFont typeface="Maven Pro"/>
              <a:buNone/>
              <a:tabLst/>
              <a:defRPr/>
            </a:pPr>
            <a: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t/>
            </a:r>
            <a:b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br>
            <a:endParaRPr kumimoji="0" lang="it-IT" altLang="it-IT" sz="2400" b="1" i="0" u="none" strike="noStrike" kern="0" cap="none" spc="0" normalizeH="0" baseline="0" noProof="0" dirty="0">
              <a:ln>
                <a:noFill/>
              </a:ln>
              <a:solidFill>
                <a:schemeClr val="accent1"/>
              </a:solidFill>
              <a:effectLst/>
              <a:uLnTx/>
              <a:uFillTx/>
              <a:latin typeface="Maven Pro" panose="020B0604020202020204" charset="0"/>
              <a:ea typeface="Maven Pro"/>
              <a:cs typeface="Maven Pro"/>
              <a:sym typeface="Maven Pro"/>
            </a:endParaRPr>
          </a:p>
        </p:txBody>
      </p:sp>
    </p:spTree>
    <p:extLst>
      <p:ext uri="{BB962C8B-B14F-4D97-AF65-F5344CB8AC3E}">
        <p14:creationId xmlns:p14="http://schemas.microsoft.com/office/powerpoint/2010/main" val="292197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3" name="Google Shape;299;p17"/>
          <p:cNvSpPr txBox="1">
            <a:spLocks/>
          </p:cNvSpPr>
          <p:nvPr/>
        </p:nvSpPr>
        <p:spPr>
          <a:xfrm>
            <a:off x="615867" y="317771"/>
            <a:ext cx="8343018" cy="4150468"/>
          </a:xfrm>
          <a:prstGeom prst="rect">
            <a:avLst/>
          </a:prstGeom>
          <a:noFill/>
          <a:ln>
            <a:noFill/>
          </a:ln>
        </p:spPr>
        <p:txBody>
          <a:bodyPr spcFirstLastPara="1" wrap="square" lIns="91425" tIns="91425" rIns="91425" bIns="91425" anchor="t" anchorCtr="0">
            <a:noAutofit/>
          </a:bodyPr>
          <a:lstStyle/>
          <a:p>
            <a:pPr algn="just"/>
            <a:r>
              <a:rPr lang="it-IT" altLang="it-IT" sz="1600" b="1" dirty="0" smtClean="0">
                <a:solidFill>
                  <a:schemeClr val="accent1"/>
                </a:solidFill>
                <a:latin typeface="Maven Pro"/>
                <a:ea typeface="Maven Pro"/>
                <a:cs typeface="Maven Pro"/>
                <a:sym typeface="Maven Pro"/>
              </a:rPr>
              <a:t>Con deliberazione in data odierna la Giunta Comunale ha rigettato gli emendamenti per le seguenti motivazioni:</a:t>
            </a:r>
          </a:p>
          <a:p>
            <a:pPr algn="just"/>
            <a:endParaRPr lang="it-IT" altLang="it-IT" sz="1600" b="1" dirty="0" smtClean="0">
              <a:solidFill>
                <a:schemeClr val="accent1"/>
              </a:solidFill>
              <a:latin typeface="Maven Pro"/>
              <a:ea typeface="Maven Pro"/>
              <a:cs typeface="Maven Pro"/>
              <a:sym typeface="Maven Pro"/>
            </a:endParaRPr>
          </a:p>
          <a:p>
            <a:pPr algn="just"/>
            <a:endParaRPr lang="it-IT" altLang="it-IT" sz="1600" b="1" dirty="0" smtClean="0">
              <a:solidFill>
                <a:schemeClr val="accent1"/>
              </a:solidFill>
              <a:latin typeface="Maven Pro"/>
              <a:ea typeface="Maven Pro"/>
              <a:cs typeface="Maven Pro"/>
              <a:sym typeface="Maven Pro"/>
            </a:endParaRPr>
          </a:p>
          <a:p>
            <a:pPr lvl="0" algn="just"/>
            <a:r>
              <a:rPr lang="it-IT" altLang="it-IT" b="1" dirty="0" smtClean="0">
                <a:solidFill>
                  <a:schemeClr val="accent1"/>
                </a:solidFill>
                <a:latin typeface="Maven Pro"/>
                <a:ea typeface="Maven Pro"/>
                <a:cs typeface="Maven Pro"/>
                <a:sym typeface="Maven Pro"/>
              </a:rPr>
              <a:t>emendamento n.1: </a:t>
            </a:r>
          </a:p>
          <a:p>
            <a:pPr algn="just"/>
            <a:r>
              <a:rPr lang="it-IT" altLang="it-IT" b="1" dirty="0" smtClean="0">
                <a:solidFill>
                  <a:schemeClr val="accent1"/>
                </a:solidFill>
                <a:latin typeface="Maven Pro"/>
                <a:ea typeface="Maven Pro"/>
                <a:cs typeface="Maven Pro"/>
                <a:sym typeface="Maven Pro"/>
              </a:rPr>
              <a:t>Si propone il rigetto dell’emendamento n. 1 in quanto per questa amministrazione è fondamentale la trasparenza e la comunicazione con i cittadini e la Gazzetta di Marcallo con Casone rimane uno dei canali più importanti che non può assolutamente essere sostituito dai social. Pertanto, non c’è intenzione di ridurre questa voce di spesa che per il 2020 è addirittura aumentata rispetto all’anno precedente.</a:t>
            </a:r>
          </a:p>
          <a:p>
            <a:pPr algn="just"/>
            <a:r>
              <a:rPr lang="it-IT" altLang="it-IT" b="1" dirty="0" smtClean="0">
                <a:solidFill>
                  <a:schemeClr val="accent1"/>
                </a:solidFill>
                <a:latin typeface="Maven Pro"/>
                <a:ea typeface="Maven Pro"/>
                <a:cs typeface="Maven Pro"/>
                <a:sym typeface="Maven Pro"/>
              </a:rPr>
              <a:t>Inoltre, utilizzare tale riduzione per creare un nuovo capitolo denominato “Promozione della lettura” sarebbe ridondante dal momento che questa amministrazione ha già inserito nello schema di bilancio 2020/2022 diverse risorse finalizzate alla promozione di progetti con le scuole, progetti in partnership con scuola e associazioni culturali e progetti di riordino del servizio biblioteca comunale. Con la collaborazione di Fondazione per Leggere l’Amministrazione Comunale si è anche attivata per avviare un progetto di riqualificazione della biblioteca delle scuole elementari.</a:t>
            </a:r>
          </a:p>
          <a:p>
            <a:pPr algn="just"/>
            <a:endParaRPr lang="it-IT" altLang="it-IT" sz="1600" b="1" dirty="0" smtClean="0">
              <a:solidFill>
                <a:schemeClr val="accent1"/>
              </a:solidFill>
              <a:latin typeface="Maven Pro"/>
              <a:ea typeface="Maven Pro"/>
              <a:cs typeface="Maven Pro"/>
              <a:sym typeface="Maven Pro"/>
            </a:endParaRPr>
          </a:p>
          <a:p>
            <a:pPr marL="0" marR="0" lvl="0" indent="0" algn="ctr" defTabSz="914400" rtl="0" eaLnBrk="1" fontAlgn="auto" latinLnBrk="0" hangingPunct="1">
              <a:lnSpc>
                <a:spcPct val="150000"/>
              </a:lnSpc>
              <a:spcBef>
                <a:spcPct val="0"/>
              </a:spcBef>
              <a:spcAft>
                <a:spcPts val="0"/>
              </a:spcAft>
              <a:buClr>
                <a:schemeClr val="dk2"/>
              </a:buClr>
              <a:buSzPts val="2800"/>
              <a:buFont typeface="Maven Pro"/>
              <a:buNone/>
              <a:tabLst/>
              <a:defRPr/>
            </a:pPr>
            <a: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t/>
            </a:r>
            <a:b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br>
            <a:endParaRPr kumimoji="0" lang="it-IT" altLang="it-IT" sz="2400" b="1" i="0" u="none" strike="noStrike" kern="0" cap="none" spc="0" normalizeH="0" baseline="0" noProof="0" dirty="0">
              <a:ln>
                <a:noFill/>
              </a:ln>
              <a:solidFill>
                <a:schemeClr val="accent1"/>
              </a:solidFill>
              <a:effectLst/>
              <a:uLnTx/>
              <a:uFillTx/>
              <a:latin typeface="Maven Pro" panose="020B0604020202020204" charset="0"/>
              <a:ea typeface="Maven Pro"/>
              <a:cs typeface="Maven Pro"/>
              <a:sym typeface="Maven Pro"/>
            </a:endParaRPr>
          </a:p>
        </p:txBody>
      </p:sp>
    </p:spTree>
    <p:extLst>
      <p:ext uri="{BB962C8B-B14F-4D97-AF65-F5344CB8AC3E}">
        <p14:creationId xmlns:p14="http://schemas.microsoft.com/office/powerpoint/2010/main" val="2921979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3" name="Google Shape;299;p17"/>
          <p:cNvSpPr txBox="1">
            <a:spLocks/>
          </p:cNvSpPr>
          <p:nvPr/>
        </p:nvSpPr>
        <p:spPr>
          <a:xfrm>
            <a:off x="615867" y="317771"/>
            <a:ext cx="8343018" cy="4150468"/>
          </a:xfrm>
          <a:prstGeom prst="rect">
            <a:avLst/>
          </a:prstGeom>
          <a:noFill/>
          <a:ln>
            <a:noFill/>
          </a:ln>
        </p:spPr>
        <p:txBody>
          <a:bodyPr spcFirstLastPara="1" wrap="square" lIns="91425" tIns="91425" rIns="91425" bIns="91425" anchor="t" anchorCtr="0">
            <a:noAutofit/>
          </a:bodyPr>
          <a:lstStyle/>
          <a:p>
            <a:pPr lvl="0" algn="just"/>
            <a:r>
              <a:rPr lang="it-IT" altLang="it-IT" b="1" dirty="0" smtClean="0">
                <a:solidFill>
                  <a:schemeClr val="accent1"/>
                </a:solidFill>
                <a:latin typeface="Maven Pro"/>
                <a:ea typeface="Maven Pro"/>
                <a:cs typeface="Maven Pro"/>
                <a:sym typeface="Maven Pro"/>
              </a:rPr>
              <a:t>emendamento n.2: </a:t>
            </a:r>
          </a:p>
          <a:p>
            <a:pPr algn="just"/>
            <a:endParaRPr lang="it-IT" altLang="it-IT" b="1" dirty="0" smtClean="0">
              <a:solidFill>
                <a:schemeClr val="accent1"/>
              </a:solidFill>
              <a:latin typeface="Maven Pro"/>
              <a:ea typeface="Maven Pro"/>
              <a:cs typeface="Maven Pro"/>
              <a:sym typeface="Maven Pro"/>
            </a:endParaRPr>
          </a:p>
          <a:p>
            <a:pPr algn="just"/>
            <a:r>
              <a:rPr lang="it-IT" altLang="it-IT" b="1" dirty="0" smtClean="0">
                <a:solidFill>
                  <a:schemeClr val="accent1"/>
                </a:solidFill>
                <a:latin typeface="Maven Pro"/>
                <a:ea typeface="Maven Pro"/>
                <a:cs typeface="Maven Pro"/>
                <a:sym typeface="Maven Pro"/>
              </a:rPr>
              <a:t>Si propone il rigetto dell’emendamento n. 2 in quanto, come evidenziato nell’emendamento stesso, la Fiera di San Marco del 25 aprile è un evento tradizionale, storicamente ampliato e potenziato dalle quattro precedenti amministrazioni, da tempo noto sul territorio, atteso dalla cittadinanza e rientra tra gli obiettivi di questa amministrazione.</a:t>
            </a:r>
          </a:p>
          <a:p>
            <a:pPr algn="just"/>
            <a:r>
              <a:rPr lang="it-IT" altLang="it-IT" b="1" dirty="0" smtClean="0">
                <a:solidFill>
                  <a:schemeClr val="accent1"/>
                </a:solidFill>
                <a:latin typeface="Maven Pro"/>
                <a:ea typeface="Maven Pro"/>
                <a:cs typeface="Maven Pro"/>
                <a:sym typeface="Maven Pro"/>
              </a:rPr>
              <a:t>La spesa è già stata notevolmente ridotta negli anni e si ritiene che le risorse destinate a tale finalità sono veramente minime, tanto che si è dovuto ricorrere ad altre forme di finanziamento con bandi regionali.</a:t>
            </a:r>
          </a:p>
          <a:p>
            <a:pPr algn="just"/>
            <a:r>
              <a:rPr lang="it-IT" altLang="it-IT" b="1" dirty="0" smtClean="0">
                <a:solidFill>
                  <a:schemeClr val="accent1"/>
                </a:solidFill>
                <a:latin typeface="Maven Pro"/>
                <a:ea typeface="Maven Pro"/>
                <a:cs typeface="Maven Pro"/>
                <a:sym typeface="Maven Pro"/>
              </a:rPr>
              <a:t>Per quanto riguarda il Gemellaggio, altra voce cara all’Amministrazione Comunale, non è previsto alcun contributo per l’annualità 2020, pertanto risulta impossibile tagliare.</a:t>
            </a:r>
          </a:p>
          <a:p>
            <a:pPr algn="just"/>
            <a:r>
              <a:rPr lang="it-IT" altLang="it-IT" b="1" dirty="0" smtClean="0">
                <a:solidFill>
                  <a:schemeClr val="accent1"/>
                </a:solidFill>
                <a:latin typeface="Maven Pro"/>
                <a:ea typeface="Maven Pro"/>
                <a:cs typeface="Maven Pro"/>
                <a:sym typeface="Maven Pro"/>
              </a:rPr>
              <a:t>Infine, si fa presente che i trasferimenti correnti a favore delle associazioni, a cui quest’amministrazione tiene particolarmente, sono stati inseriti nel bilancio 2020/2022. Per l’annualità 2020 sono previsti 11.000 euro (nel triennale 33.000) quali contributi alle associazioni. È utile anche tener conto del fatto che generalmente, in sede di chiusura del bilancio annuale, tali contributi risultano sempre aumentati rispetto al previsionale proprio per la grande considerazione che l’Amministrazione Comunale ha sempre avuto nei confronti della vita associativa locale.</a:t>
            </a:r>
          </a:p>
          <a:p>
            <a:pPr algn="just"/>
            <a:endParaRPr lang="it-IT" altLang="it-IT" sz="1600" b="1" dirty="0" smtClean="0">
              <a:solidFill>
                <a:schemeClr val="accent1"/>
              </a:solidFill>
              <a:latin typeface="Maven Pro"/>
              <a:ea typeface="Maven Pro"/>
              <a:cs typeface="Maven Pro"/>
              <a:sym typeface="Maven Pro"/>
            </a:endParaRPr>
          </a:p>
          <a:p>
            <a:pPr marL="0" marR="0" lvl="0" indent="0" algn="ctr" defTabSz="914400" rtl="0" eaLnBrk="1" fontAlgn="auto" latinLnBrk="0" hangingPunct="1">
              <a:lnSpc>
                <a:spcPct val="150000"/>
              </a:lnSpc>
              <a:spcBef>
                <a:spcPct val="0"/>
              </a:spcBef>
              <a:spcAft>
                <a:spcPts val="0"/>
              </a:spcAft>
              <a:buClr>
                <a:schemeClr val="dk2"/>
              </a:buClr>
              <a:buSzPts val="2800"/>
              <a:buFont typeface="Maven Pro"/>
              <a:buNone/>
              <a:tabLst/>
              <a:defRPr/>
            </a:pPr>
            <a: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t/>
            </a:r>
            <a:br>
              <a:rPr kumimoji="0" lang="it-IT" altLang="it-IT" sz="2400" b="1" i="0" u="none" strike="noStrike" kern="0" cap="none" spc="0" normalizeH="0" baseline="0" noProof="0" dirty="0" smtClean="0">
                <a:ln>
                  <a:noFill/>
                </a:ln>
                <a:solidFill>
                  <a:schemeClr val="accent1"/>
                </a:solidFill>
                <a:effectLst/>
                <a:uLnTx/>
                <a:uFillTx/>
                <a:latin typeface="Maven Pro"/>
                <a:ea typeface="Maven Pro"/>
                <a:cs typeface="Maven Pro"/>
                <a:sym typeface="Maven Pro"/>
              </a:rPr>
            </a:br>
            <a:endParaRPr kumimoji="0" lang="it-IT" altLang="it-IT" sz="2400" b="1" i="0" u="none" strike="noStrike" kern="0" cap="none" spc="0" normalizeH="0" baseline="0" noProof="0" dirty="0">
              <a:ln>
                <a:noFill/>
              </a:ln>
              <a:solidFill>
                <a:schemeClr val="accent1"/>
              </a:solidFill>
              <a:effectLst/>
              <a:uLnTx/>
              <a:uFillTx/>
              <a:latin typeface="Maven Pro" panose="020B0604020202020204" charset="0"/>
              <a:ea typeface="Maven Pro"/>
              <a:cs typeface="Maven Pro"/>
              <a:sym typeface="Maven Pro"/>
            </a:endParaRPr>
          </a:p>
        </p:txBody>
      </p:sp>
    </p:spTree>
    <p:extLst>
      <p:ext uri="{BB962C8B-B14F-4D97-AF65-F5344CB8AC3E}">
        <p14:creationId xmlns:p14="http://schemas.microsoft.com/office/powerpoint/2010/main" val="2921979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61"/>
        <p:cNvGrpSpPr/>
        <p:nvPr/>
      </p:nvGrpSpPr>
      <p:grpSpPr>
        <a:xfrm>
          <a:off x="0" y="0"/>
          <a:ext cx="0" cy="0"/>
          <a:chOff x="0" y="0"/>
          <a:chExt cx="0" cy="0"/>
        </a:xfrm>
      </p:grpSpPr>
      <p:sp>
        <p:nvSpPr>
          <p:cNvPr id="662" name="Google Shape;662;p41"/>
          <p:cNvSpPr txBox="1">
            <a:spLocks noGrp="1"/>
          </p:cNvSpPr>
          <p:nvPr>
            <p:ph type="title"/>
          </p:nvPr>
        </p:nvSpPr>
        <p:spPr>
          <a:xfrm>
            <a:off x="1303800" y="598575"/>
            <a:ext cx="7030500" cy="999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it-IT" dirty="0">
                <a:solidFill>
                  <a:schemeClr val="accent1"/>
                </a:solidFill>
              </a:rPr>
              <a:t>VOTAZIONE </a:t>
            </a:r>
            <a:r>
              <a:rPr lang="it-IT" dirty="0" smtClean="0">
                <a:solidFill>
                  <a:schemeClr val="accent1"/>
                </a:solidFill>
              </a:rPr>
              <a:t>EMENDAMENTI</a:t>
            </a:r>
            <a:endParaRPr dirty="0">
              <a:solidFill>
                <a:schemeClr val="accent1"/>
              </a:solidFill>
            </a:endParaRPr>
          </a:p>
        </p:txBody>
      </p:sp>
      <p:sp>
        <p:nvSpPr>
          <p:cNvPr id="663" name="Google Shape;663;p41"/>
          <p:cNvSpPr txBox="1">
            <a:spLocks noGrp="1"/>
          </p:cNvSpPr>
          <p:nvPr>
            <p:ph type="body" idx="1"/>
          </p:nvPr>
        </p:nvSpPr>
        <p:spPr>
          <a:xfrm>
            <a:off x="1303800" y="1204425"/>
            <a:ext cx="7030500" cy="3327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endParaRPr sz="1800" b="1">
              <a:solidFill>
                <a:srgbClr val="FFFFFF"/>
              </a:solidFill>
              <a:latin typeface="Maven Pro"/>
              <a:ea typeface="Maven Pro"/>
              <a:cs typeface="Maven Pro"/>
              <a:sym typeface="Maven Pro"/>
            </a:endParaRPr>
          </a:p>
          <a:p>
            <a:pPr marL="0" lvl="0" indent="0" algn="l" rtl="0">
              <a:lnSpc>
                <a:spcPct val="100000"/>
              </a:lnSpc>
              <a:spcBef>
                <a:spcPts val="0"/>
              </a:spcBef>
              <a:spcAft>
                <a:spcPts val="0"/>
              </a:spcAft>
              <a:buNone/>
            </a:pPr>
            <a:r>
              <a:rPr lang="it-IT" sz="1800" b="1">
                <a:solidFill>
                  <a:srgbClr val="FFFFFF"/>
                </a:solidFill>
                <a:latin typeface="Maven Pro"/>
                <a:ea typeface="Maven Pro"/>
                <a:cs typeface="Maven Pro"/>
                <a:sym typeface="Maven Pro"/>
              </a:rPr>
              <a:t> </a:t>
            </a:r>
            <a:endParaRPr sz="1800" b="1">
              <a:solidFill>
                <a:srgbClr val="FFFFFF"/>
              </a:solidFill>
              <a:latin typeface="Maven Pro"/>
              <a:ea typeface="Maven Pro"/>
              <a:cs typeface="Maven Pro"/>
              <a:sym typeface="Maven Pro"/>
            </a:endParaRPr>
          </a:p>
          <a:p>
            <a:pPr marL="0" lvl="0" indent="0" algn="l" rtl="0">
              <a:lnSpc>
                <a:spcPct val="100000"/>
              </a:lnSpc>
              <a:spcBef>
                <a:spcPts val="0"/>
              </a:spcBef>
              <a:spcAft>
                <a:spcPts val="0"/>
              </a:spcAft>
              <a:buNone/>
            </a:pPr>
            <a:endParaRPr sz="2800" b="1">
              <a:solidFill>
                <a:srgbClr val="FFFFFF"/>
              </a:solidFill>
              <a:latin typeface="Maven Pro"/>
              <a:ea typeface="Maven Pro"/>
              <a:cs typeface="Maven Pro"/>
              <a:sym typeface="Maven Pro"/>
            </a:endParaRPr>
          </a:p>
          <a:p>
            <a:pPr marL="0" lvl="0" indent="0" algn="l" rtl="0">
              <a:spcBef>
                <a:spcPts val="0"/>
              </a:spcBef>
              <a:spcAft>
                <a:spcPts val="1600"/>
              </a:spcAft>
              <a:buNone/>
            </a:pPr>
            <a:endParaRPr/>
          </a:p>
        </p:txBody>
      </p:sp>
      <p:sp>
        <p:nvSpPr>
          <p:cNvPr id="664" name="Google Shape;664;p41"/>
          <p:cNvSpPr txBox="1">
            <a:spLocks noGrp="1"/>
          </p:cNvSpPr>
          <p:nvPr>
            <p:ph type="sldNum" idx="12"/>
          </p:nvPr>
        </p:nvSpPr>
        <p:spPr>
          <a:xfrm>
            <a:off x="8451046" y="4736976"/>
            <a:ext cx="548700" cy="393600"/>
          </a:xfrm>
          <a:prstGeom prst="rect">
            <a:avLst/>
          </a:prstGeom>
        </p:spPr>
        <p:txBody>
          <a:bodyPr spcFirstLastPara="1" wrap="square" lIns="91425" tIns="91425" rIns="91425" bIns="91425" anchor="ctr" anchorCtr="0">
            <a:noAutofit/>
          </a:bodyPr>
          <a:lstStyle/>
          <a:p>
            <a:fld id="{00000000-1234-1234-1234-123412341234}" type="slidenum">
              <a:rPr lang="it-IT">
                <a:solidFill>
                  <a:srgbClr val="424242"/>
                </a:solidFill>
              </a:rPr>
              <a:pPr/>
              <a:t>7</a:t>
            </a:fld>
            <a:endParaRPr>
              <a:solidFill>
                <a:srgbClr val="424242"/>
              </a:solidFill>
            </a:endParaRPr>
          </a:p>
        </p:txBody>
      </p:sp>
      <p:sp>
        <p:nvSpPr>
          <p:cNvPr id="665" name="Google Shape;665;p41"/>
          <p:cNvSpPr txBox="1">
            <a:spLocks noGrp="1"/>
          </p:cNvSpPr>
          <p:nvPr>
            <p:ph type="body" idx="1"/>
          </p:nvPr>
        </p:nvSpPr>
        <p:spPr>
          <a:xfrm>
            <a:off x="1303800" y="1204425"/>
            <a:ext cx="7030500" cy="33273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it-IT" sz="2400" b="1" dirty="0" smtClean="0">
                <a:solidFill>
                  <a:schemeClr val="accent1"/>
                </a:solidFill>
                <a:latin typeface="Maven Pro"/>
                <a:ea typeface="Maven Pro"/>
                <a:cs typeface="Maven Pro"/>
                <a:sym typeface="Maven Pro"/>
              </a:rPr>
              <a:t>Si mettono </a:t>
            </a:r>
            <a:r>
              <a:rPr lang="it-IT" sz="2400" b="1" dirty="0">
                <a:solidFill>
                  <a:schemeClr val="accent1"/>
                </a:solidFill>
                <a:latin typeface="Maven Pro"/>
                <a:ea typeface="Maven Pro"/>
                <a:cs typeface="Maven Pro"/>
                <a:sym typeface="Maven Pro"/>
              </a:rPr>
              <a:t>in votazione </a:t>
            </a:r>
            <a:r>
              <a:rPr lang="it-IT" sz="2400" b="1" dirty="0" smtClean="0">
                <a:solidFill>
                  <a:schemeClr val="accent1"/>
                </a:solidFill>
                <a:latin typeface="Maven Pro"/>
                <a:ea typeface="Maven Pro"/>
                <a:cs typeface="Maven Pro"/>
                <a:sym typeface="Maven Pro"/>
              </a:rPr>
              <a:t>gli emendamenti:</a:t>
            </a:r>
            <a:endParaRPr sz="2400" b="1" dirty="0">
              <a:solidFill>
                <a:schemeClr val="accent1"/>
              </a:solidFill>
              <a:latin typeface="Maven Pro"/>
              <a:ea typeface="Maven Pro"/>
              <a:cs typeface="Maven Pro"/>
              <a:sym typeface="Maven Pro"/>
            </a:endParaRPr>
          </a:p>
          <a:p>
            <a:pPr marL="0" indent="0">
              <a:lnSpc>
                <a:spcPct val="100000"/>
              </a:lnSpc>
              <a:buNone/>
            </a:pPr>
            <a:endParaRPr lang="it-IT" sz="1000" b="1" dirty="0" smtClean="0">
              <a:solidFill>
                <a:schemeClr val="accent1"/>
              </a:solidFill>
              <a:latin typeface="Maven Pro"/>
              <a:ea typeface="Maven Pro"/>
              <a:cs typeface="Maven Pro"/>
              <a:sym typeface="Maven Pro"/>
            </a:endParaRPr>
          </a:p>
          <a:p>
            <a:pPr marL="0" indent="0">
              <a:lnSpc>
                <a:spcPct val="100000"/>
              </a:lnSpc>
              <a:buNone/>
            </a:pPr>
            <a:r>
              <a:rPr lang="it-IT" sz="2400" b="1" u="sng" dirty="0" smtClean="0">
                <a:solidFill>
                  <a:schemeClr val="accent1"/>
                </a:solidFill>
                <a:latin typeface="Maven Pro"/>
                <a:ea typeface="Maven Pro"/>
                <a:cs typeface="Maven Pro"/>
                <a:sym typeface="Maven Pro"/>
              </a:rPr>
              <a:t>Emendamento n. 1</a:t>
            </a:r>
          </a:p>
          <a:p>
            <a:pPr marL="0" indent="0">
              <a:lnSpc>
                <a:spcPct val="100000"/>
              </a:lnSpc>
              <a:buNone/>
            </a:pPr>
            <a:r>
              <a:rPr lang="it-IT" sz="2400" b="1" dirty="0" smtClean="0">
                <a:solidFill>
                  <a:schemeClr val="accent1"/>
                </a:solidFill>
                <a:latin typeface="Maven Pro"/>
                <a:ea typeface="Maven Pro"/>
                <a:cs typeface="Maven Pro"/>
                <a:sym typeface="Maven Pro"/>
              </a:rPr>
              <a:t>   Votazione  </a:t>
            </a:r>
          </a:p>
          <a:p>
            <a:pPr marL="0" indent="0">
              <a:lnSpc>
                <a:spcPct val="100000"/>
              </a:lnSpc>
              <a:buNone/>
            </a:pPr>
            <a:r>
              <a:rPr lang="it-IT" sz="2400" b="1" dirty="0" smtClean="0">
                <a:solidFill>
                  <a:schemeClr val="accent1"/>
                </a:solidFill>
                <a:latin typeface="Maven Pro"/>
                <a:ea typeface="Maven Pro"/>
                <a:cs typeface="Maven Pro"/>
                <a:sym typeface="Maven Pro"/>
              </a:rPr>
              <a:t>Emendamento accolto/respinto.</a:t>
            </a:r>
          </a:p>
          <a:p>
            <a:pPr marL="0" indent="0">
              <a:lnSpc>
                <a:spcPct val="100000"/>
              </a:lnSpc>
              <a:buNone/>
            </a:pPr>
            <a:r>
              <a:rPr lang="it-IT" sz="2400" b="1" dirty="0" smtClean="0">
                <a:solidFill>
                  <a:schemeClr val="accent1"/>
                </a:solidFill>
                <a:latin typeface="Maven Pro"/>
                <a:ea typeface="Maven Pro"/>
                <a:cs typeface="Maven Pro"/>
                <a:sym typeface="Maven Pro"/>
              </a:rPr>
              <a:t> </a:t>
            </a:r>
          </a:p>
          <a:p>
            <a:pPr marL="0" indent="0">
              <a:lnSpc>
                <a:spcPct val="100000"/>
              </a:lnSpc>
              <a:buNone/>
            </a:pPr>
            <a:r>
              <a:rPr lang="it-IT" sz="2400" b="1" u="sng" dirty="0" smtClean="0">
                <a:solidFill>
                  <a:schemeClr val="accent1"/>
                </a:solidFill>
                <a:latin typeface="Maven Pro"/>
                <a:ea typeface="Maven Pro"/>
                <a:cs typeface="Maven Pro"/>
                <a:sym typeface="Maven Pro"/>
              </a:rPr>
              <a:t>Emendamento n. 2 </a:t>
            </a:r>
          </a:p>
          <a:p>
            <a:pPr>
              <a:buNone/>
            </a:pPr>
            <a:r>
              <a:rPr lang="it-IT" sz="2400" b="1" dirty="0" smtClean="0">
                <a:solidFill>
                  <a:schemeClr val="accent1"/>
                </a:solidFill>
                <a:latin typeface="Maven Pro"/>
                <a:ea typeface="Maven Pro"/>
                <a:cs typeface="Maven Pro"/>
                <a:sym typeface="Maven Pro"/>
              </a:rPr>
              <a:t>   Votazione  </a:t>
            </a:r>
          </a:p>
          <a:p>
            <a:pPr>
              <a:buNone/>
            </a:pPr>
            <a:r>
              <a:rPr lang="it-IT" sz="2400" b="1" dirty="0" smtClean="0">
                <a:solidFill>
                  <a:schemeClr val="accent1"/>
                </a:solidFill>
                <a:latin typeface="Maven Pro"/>
                <a:ea typeface="Maven Pro"/>
                <a:cs typeface="Maven Pro"/>
                <a:sym typeface="Maven Pro"/>
              </a:rPr>
              <a:t>Emendamento accolto/respinto</a:t>
            </a:r>
            <a:endParaRPr lang="it-IT" sz="2400" b="1" dirty="0">
              <a:solidFill>
                <a:schemeClr val="accent1"/>
              </a:solidFill>
              <a:latin typeface="Maven Pro"/>
              <a:ea typeface="Maven Pro"/>
              <a:cs typeface="Maven Pro"/>
              <a:sym typeface="Maven Pro"/>
            </a:endParaRPr>
          </a:p>
        </p:txBody>
      </p:sp>
      <p:pic>
        <p:nvPicPr>
          <p:cNvPr id="666" name="Google Shape;666;p41"/>
          <p:cNvPicPr preferRelativeResize="0"/>
          <p:nvPr/>
        </p:nvPicPr>
        <p:blipFill>
          <a:blip r:embed="rId4">
            <a:alphaModFix/>
          </a:blip>
          <a:stretch>
            <a:fillRect/>
          </a:stretch>
        </p:blipFill>
        <p:spPr>
          <a:xfrm flipH="1">
            <a:off x="0" y="4406300"/>
            <a:ext cx="752700" cy="724275"/>
          </a:xfrm>
          <a:prstGeom prst="rect">
            <a:avLst/>
          </a:prstGeom>
          <a:noFill/>
          <a:ln>
            <a:noFill/>
          </a:ln>
        </p:spPr>
      </p:pic>
    </p:spTree>
    <p:extLst>
      <p:ext uri="{BB962C8B-B14F-4D97-AF65-F5344CB8AC3E}">
        <p14:creationId xmlns:p14="http://schemas.microsoft.com/office/powerpoint/2010/main" val="3321456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4" name="Text Box 4"/>
          <p:cNvSpPr txBox="1">
            <a:spLocks noChangeArrowheads="1"/>
          </p:cNvSpPr>
          <p:nvPr/>
        </p:nvSpPr>
        <p:spPr bwMode="auto">
          <a:xfrm>
            <a:off x="1470432" y="256474"/>
            <a:ext cx="6516687" cy="43088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algn="ctr">
              <a:buClr>
                <a:schemeClr val="dk2"/>
              </a:buClr>
              <a:buSzPts val="2800"/>
              <a:buFont typeface="Maven Pro"/>
              <a:buNone/>
              <a:defRPr sz="2200" b="1">
                <a:solidFill>
                  <a:schemeClr val="accent1"/>
                </a:solidFill>
                <a:latin typeface="Maven Pro"/>
                <a:ea typeface="Maven Pro"/>
                <a:cs typeface="Maven Pro"/>
                <a:sym typeface="Maven Pro"/>
              </a:defRPr>
            </a:lvl1pPr>
            <a:lvl2pPr>
              <a:buClr>
                <a:schemeClr val="dk2"/>
              </a:buClr>
              <a:buSzPts val="2800"/>
              <a:buFont typeface="Maven Pro"/>
              <a:buNone/>
              <a:defRPr sz="2800" b="1">
                <a:solidFill>
                  <a:schemeClr val="dk2"/>
                </a:solidFill>
                <a:latin typeface="Maven Pro"/>
                <a:ea typeface="Maven Pro"/>
                <a:cs typeface="Maven Pro"/>
                <a:sym typeface="Maven Pro"/>
              </a:defRPr>
            </a:lvl2pPr>
            <a:lvl3pPr>
              <a:buClr>
                <a:schemeClr val="dk2"/>
              </a:buClr>
              <a:buSzPts val="2800"/>
              <a:buFont typeface="Maven Pro"/>
              <a:buNone/>
              <a:defRPr sz="2800" b="1">
                <a:solidFill>
                  <a:schemeClr val="dk2"/>
                </a:solidFill>
                <a:latin typeface="Maven Pro"/>
                <a:ea typeface="Maven Pro"/>
                <a:cs typeface="Maven Pro"/>
                <a:sym typeface="Maven Pro"/>
              </a:defRPr>
            </a:lvl3pPr>
            <a:lvl4pPr>
              <a:buClr>
                <a:schemeClr val="dk2"/>
              </a:buClr>
              <a:buSzPts val="2800"/>
              <a:buFont typeface="Maven Pro"/>
              <a:buNone/>
              <a:defRPr sz="2800" b="1">
                <a:solidFill>
                  <a:schemeClr val="dk2"/>
                </a:solidFill>
                <a:latin typeface="Maven Pro"/>
                <a:ea typeface="Maven Pro"/>
                <a:cs typeface="Maven Pro"/>
                <a:sym typeface="Maven Pro"/>
              </a:defRPr>
            </a:lvl4pPr>
            <a:lvl5pPr>
              <a:buClr>
                <a:schemeClr val="dk2"/>
              </a:buClr>
              <a:buSzPts val="2800"/>
              <a:buFont typeface="Maven Pro"/>
              <a:buNone/>
              <a:defRPr sz="2800" b="1">
                <a:solidFill>
                  <a:schemeClr val="dk2"/>
                </a:solidFill>
                <a:latin typeface="Maven Pro"/>
                <a:ea typeface="Maven Pro"/>
                <a:cs typeface="Maven Pro"/>
                <a:sym typeface="Maven Pro"/>
              </a:defRPr>
            </a:lvl5pPr>
            <a:lvl6pPr>
              <a:buClr>
                <a:schemeClr val="dk2"/>
              </a:buClr>
              <a:buSzPts val="2800"/>
              <a:buFont typeface="Maven Pro"/>
              <a:buNone/>
              <a:defRPr sz="2800" b="1">
                <a:solidFill>
                  <a:schemeClr val="dk2"/>
                </a:solidFill>
                <a:latin typeface="Maven Pro"/>
                <a:ea typeface="Maven Pro"/>
                <a:cs typeface="Maven Pro"/>
                <a:sym typeface="Maven Pro"/>
              </a:defRPr>
            </a:lvl6pPr>
            <a:lvl7pPr>
              <a:buClr>
                <a:schemeClr val="dk2"/>
              </a:buClr>
              <a:buSzPts val="2800"/>
              <a:buFont typeface="Maven Pro"/>
              <a:buNone/>
              <a:defRPr sz="2800" b="1">
                <a:solidFill>
                  <a:schemeClr val="dk2"/>
                </a:solidFill>
                <a:latin typeface="Maven Pro"/>
                <a:ea typeface="Maven Pro"/>
                <a:cs typeface="Maven Pro"/>
                <a:sym typeface="Maven Pro"/>
              </a:defRPr>
            </a:lvl7pPr>
            <a:lvl8pPr>
              <a:buClr>
                <a:schemeClr val="dk2"/>
              </a:buClr>
              <a:buSzPts val="2800"/>
              <a:buFont typeface="Maven Pro"/>
              <a:buNone/>
              <a:defRPr sz="2800" b="1">
                <a:solidFill>
                  <a:schemeClr val="dk2"/>
                </a:solidFill>
                <a:latin typeface="Maven Pro"/>
                <a:ea typeface="Maven Pro"/>
                <a:cs typeface="Maven Pro"/>
                <a:sym typeface="Maven Pro"/>
              </a:defRPr>
            </a:lvl8pPr>
            <a:lvl9pPr>
              <a:buClr>
                <a:schemeClr val="dk2"/>
              </a:buClr>
              <a:buSzPts val="2800"/>
              <a:buFont typeface="Maven Pro"/>
              <a:buNone/>
              <a:defRPr sz="2800" b="1">
                <a:solidFill>
                  <a:schemeClr val="dk2"/>
                </a:solidFill>
                <a:latin typeface="Maven Pro"/>
                <a:ea typeface="Maven Pro"/>
                <a:cs typeface="Maven Pro"/>
                <a:sym typeface="Maven Pro"/>
              </a:defRPr>
            </a:lvl9pPr>
          </a:lstStyle>
          <a:p>
            <a:r>
              <a:rPr lang="it-IT" altLang="it-IT" dirty="0"/>
              <a:t>BILANCIO </a:t>
            </a:r>
            <a:r>
              <a:rPr lang="it-IT" altLang="it-IT" dirty="0" smtClean="0"/>
              <a:t>2020/2022 </a:t>
            </a:r>
            <a:r>
              <a:rPr lang="it-IT" altLang="it-IT" dirty="0"/>
              <a:t>- ENTRATA</a:t>
            </a:r>
          </a:p>
        </p:txBody>
      </p:sp>
      <p:graphicFrame>
        <p:nvGraphicFramePr>
          <p:cNvPr id="5" name="Tabella 4"/>
          <p:cNvGraphicFramePr>
            <a:graphicFrameLocks noGrp="1"/>
          </p:cNvGraphicFramePr>
          <p:nvPr/>
        </p:nvGraphicFramePr>
        <p:xfrm>
          <a:off x="616084" y="752270"/>
          <a:ext cx="7976683" cy="3968884"/>
        </p:xfrm>
        <a:graphic>
          <a:graphicData uri="http://schemas.openxmlformats.org/drawingml/2006/table">
            <a:tbl>
              <a:tblPr/>
              <a:tblGrid>
                <a:gridCol w="3739069"/>
                <a:gridCol w="1412538"/>
                <a:gridCol w="1412538"/>
                <a:gridCol w="1412538"/>
              </a:tblGrid>
              <a:tr h="408374">
                <a:tc>
                  <a:txBody>
                    <a:bodyPr/>
                    <a:lstStyle/>
                    <a:p>
                      <a:pPr algn="ctr">
                        <a:spcAft>
                          <a:spcPts val="0"/>
                        </a:spcAft>
                      </a:pPr>
                      <a:r>
                        <a:rPr lang="it-IT" sz="1300" b="1" dirty="0">
                          <a:solidFill>
                            <a:srgbClr val="000000"/>
                          </a:solidFill>
                          <a:latin typeface="Maven Pro" charset="0"/>
                          <a:ea typeface="Times New Roman"/>
                          <a:cs typeface="Times New Roman"/>
                        </a:rPr>
                        <a:t>PARTE ENTRATA</a:t>
                      </a:r>
                      <a:endParaRPr lang="it-IT" sz="1300" dirty="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300" b="1">
                          <a:solidFill>
                            <a:srgbClr val="000000"/>
                          </a:solidFill>
                          <a:latin typeface="Maven Pro" charset="0"/>
                          <a:ea typeface="Times New Roman"/>
                          <a:cs typeface="Times New Roman"/>
                        </a:rPr>
                        <a:t>PREVISIONI 2020</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300" b="1">
                          <a:solidFill>
                            <a:srgbClr val="000000"/>
                          </a:solidFill>
                          <a:latin typeface="Maven Pro" charset="0"/>
                          <a:ea typeface="Times New Roman"/>
                          <a:cs typeface="Times New Roman"/>
                        </a:rPr>
                        <a:t>PREVISIONI 2021</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300" b="1">
                          <a:solidFill>
                            <a:srgbClr val="000000"/>
                          </a:solidFill>
                          <a:latin typeface="Maven Pro" charset="0"/>
                          <a:ea typeface="Times New Roman"/>
                          <a:cs typeface="Times New Roman"/>
                        </a:rPr>
                        <a:t>PREVISIONI 2022</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5233">
                <a:tc>
                  <a:txBody>
                    <a:bodyPr/>
                    <a:lstStyle/>
                    <a:p>
                      <a:pPr>
                        <a:spcAft>
                          <a:spcPts val="0"/>
                        </a:spcAft>
                      </a:pPr>
                      <a:r>
                        <a:rPr lang="it-IT" sz="1300" b="1">
                          <a:solidFill>
                            <a:srgbClr val="000000"/>
                          </a:solidFill>
                          <a:latin typeface="Maven Pro" charset="0"/>
                          <a:ea typeface="Times New Roman"/>
                          <a:cs typeface="Times New Roman"/>
                        </a:rPr>
                        <a:t>Utilizzo avanzo di amministrazione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 </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187">
                <a:tc>
                  <a:txBody>
                    <a:bodyPr/>
                    <a:lstStyle/>
                    <a:p>
                      <a:pPr>
                        <a:spcAft>
                          <a:spcPts val="0"/>
                        </a:spcAft>
                      </a:pPr>
                      <a:r>
                        <a:rPr lang="it-IT" sz="1300" b="1">
                          <a:solidFill>
                            <a:srgbClr val="000000"/>
                          </a:solidFill>
                          <a:latin typeface="Maven Pro" charset="0"/>
                          <a:ea typeface="Times New Roman"/>
                          <a:cs typeface="Times New Roman"/>
                        </a:rPr>
                        <a:t>Fondo pluriennale vincolato</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232.445,87</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74">
                <a:tc>
                  <a:txBody>
                    <a:bodyPr/>
                    <a:lstStyle/>
                    <a:p>
                      <a:pPr>
                        <a:spcAft>
                          <a:spcPts val="0"/>
                        </a:spcAft>
                      </a:pPr>
                      <a:r>
                        <a:rPr lang="it-IT" sz="1300" b="1">
                          <a:solidFill>
                            <a:srgbClr val="000000"/>
                          </a:solidFill>
                          <a:latin typeface="Maven Pro" charset="0"/>
                          <a:ea typeface="Times New Roman"/>
                          <a:cs typeface="Times New Roman"/>
                        </a:rPr>
                        <a:t>Titolo 1</a:t>
                      </a:r>
                      <a:r>
                        <a:rPr lang="it-IT" sz="1300">
                          <a:solidFill>
                            <a:srgbClr val="000000"/>
                          </a:solidFill>
                          <a:latin typeface="Maven Pro" charset="0"/>
                          <a:ea typeface="Times New Roman"/>
                          <a:cs typeface="Times New Roman"/>
                        </a:rPr>
                        <a:t> - Entrate di natura tributaria, contrib. e perequ.</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2.939.813,10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2.895.813,10</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2.895.813,10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6726">
                <a:tc>
                  <a:txBody>
                    <a:bodyPr/>
                    <a:lstStyle/>
                    <a:p>
                      <a:pPr>
                        <a:spcAft>
                          <a:spcPts val="0"/>
                        </a:spcAft>
                      </a:pPr>
                      <a:r>
                        <a:rPr lang="it-IT" sz="1300" b="1">
                          <a:solidFill>
                            <a:srgbClr val="000000"/>
                          </a:solidFill>
                          <a:latin typeface="Maven Pro" charset="0"/>
                          <a:ea typeface="Times New Roman"/>
                          <a:cs typeface="Times New Roman"/>
                        </a:rPr>
                        <a:t>Titolo 2</a:t>
                      </a:r>
                      <a:r>
                        <a:rPr lang="it-IT" sz="1300">
                          <a:solidFill>
                            <a:srgbClr val="000000"/>
                          </a:solidFill>
                          <a:latin typeface="Maven Pro" charset="0"/>
                          <a:ea typeface="Times New Roman"/>
                          <a:cs typeface="Times New Roman"/>
                        </a:rPr>
                        <a:t> - Trasferimenti correnti</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112.268,86</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89.168,86</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88.768,86</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0966">
                <a:tc>
                  <a:txBody>
                    <a:bodyPr/>
                    <a:lstStyle/>
                    <a:p>
                      <a:pPr>
                        <a:spcAft>
                          <a:spcPts val="0"/>
                        </a:spcAft>
                      </a:pPr>
                      <a:r>
                        <a:rPr lang="it-IT" sz="1300" b="1">
                          <a:solidFill>
                            <a:srgbClr val="000000"/>
                          </a:solidFill>
                          <a:latin typeface="Maven Pro" charset="0"/>
                          <a:ea typeface="Times New Roman"/>
                          <a:cs typeface="Times New Roman"/>
                        </a:rPr>
                        <a:t>Titolo 3</a:t>
                      </a:r>
                      <a:r>
                        <a:rPr lang="it-IT" sz="1300">
                          <a:solidFill>
                            <a:srgbClr val="000000"/>
                          </a:solidFill>
                          <a:latin typeface="Maven Pro" charset="0"/>
                          <a:ea typeface="Times New Roman"/>
                          <a:cs typeface="Times New Roman"/>
                        </a:rPr>
                        <a:t> - Entrate extratributarie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1.238.106,08</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1.256.274,58</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1.228.068,58</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74">
                <a:tc>
                  <a:txBody>
                    <a:bodyPr/>
                    <a:lstStyle/>
                    <a:p>
                      <a:pPr>
                        <a:spcAft>
                          <a:spcPts val="0"/>
                        </a:spcAft>
                      </a:pPr>
                      <a:r>
                        <a:rPr lang="it-IT" sz="1300" b="1">
                          <a:solidFill>
                            <a:srgbClr val="000000"/>
                          </a:solidFill>
                          <a:latin typeface="Maven Pro" charset="0"/>
                          <a:ea typeface="Times New Roman"/>
                          <a:cs typeface="Times New Roman"/>
                        </a:rPr>
                        <a:t>Titolo 4</a:t>
                      </a:r>
                      <a:r>
                        <a:rPr lang="it-IT" sz="1300">
                          <a:solidFill>
                            <a:srgbClr val="000000"/>
                          </a:solidFill>
                          <a:latin typeface="Maven Pro" charset="0"/>
                          <a:ea typeface="Times New Roman"/>
                          <a:cs typeface="Times New Roman"/>
                        </a:rPr>
                        <a:t> - Entrate in conto capitale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785.000,00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315.000,00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305.000,00</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74">
                <a:tc>
                  <a:txBody>
                    <a:bodyPr/>
                    <a:lstStyle/>
                    <a:p>
                      <a:pPr>
                        <a:spcAft>
                          <a:spcPts val="0"/>
                        </a:spcAft>
                      </a:pPr>
                      <a:r>
                        <a:rPr lang="it-IT" sz="1300" b="1">
                          <a:solidFill>
                            <a:srgbClr val="000000"/>
                          </a:solidFill>
                          <a:latin typeface="Maven Pro" charset="0"/>
                          <a:ea typeface="Times New Roman"/>
                          <a:cs typeface="Times New Roman"/>
                        </a:rPr>
                        <a:t>Titolo 5</a:t>
                      </a:r>
                      <a:r>
                        <a:rPr lang="it-IT" sz="1300">
                          <a:solidFill>
                            <a:srgbClr val="000000"/>
                          </a:solidFill>
                          <a:latin typeface="Maven Pro" charset="0"/>
                          <a:ea typeface="Times New Roman"/>
                          <a:cs typeface="Times New Roman"/>
                        </a:rPr>
                        <a:t> - Entrate da riduzione di attività finanziarie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 </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7341">
                <a:tc>
                  <a:txBody>
                    <a:bodyPr/>
                    <a:lstStyle/>
                    <a:p>
                      <a:pPr>
                        <a:spcAft>
                          <a:spcPts val="0"/>
                        </a:spcAft>
                      </a:pPr>
                      <a:r>
                        <a:rPr lang="it-IT" sz="1300" b="1">
                          <a:solidFill>
                            <a:srgbClr val="000000"/>
                          </a:solidFill>
                          <a:latin typeface="Maven Pro" charset="0"/>
                          <a:ea typeface="Times New Roman"/>
                          <a:cs typeface="Times New Roman"/>
                        </a:rPr>
                        <a:t>Titolo 6</a:t>
                      </a:r>
                      <a:r>
                        <a:rPr lang="it-IT" sz="1300">
                          <a:solidFill>
                            <a:srgbClr val="000000"/>
                          </a:solidFill>
                          <a:latin typeface="Maven Pro" charset="0"/>
                          <a:ea typeface="Times New Roman"/>
                          <a:cs typeface="Times New Roman"/>
                        </a:rPr>
                        <a:t> - Accensione di prestiti</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 </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74">
                <a:tc>
                  <a:txBody>
                    <a:bodyPr/>
                    <a:lstStyle/>
                    <a:p>
                      <a:pPr>
                        <a:spcAft>
                          <a:spcPts val="0"/>
                        </a:spcAft>
                      </a:pPr>
                      <a:r>
                        <a:rPr lang="it-IT" sz="1300" b="1">
                          <a:solidFill>
                            <a:srgbClr val="000000"/>
                          </a:solidFill>
                          <a:latin typeface="Maven Pro" charset="0"/>
                          <a:ea typeface="Times New Roman"/>
                          <a:cs typeface="Times New Roman"/>
                        </a:rPr>
                        <a:t>Titolo 7</a:t>
                      </a:r>
                      <a:r>
                        <a:rPr lang="it-IT" sz="1300">
                          <a:solidFill>
                            <a:srgbClr val="000000"/>
                          </a:solidFill>
                          <a:latin typeface="Maven Pro" charset="0"/>
                          <a:ea typeface="Times New Roman"/>
                          <a:cs typeface="Times New Roman"/>
                        </a:rPr>
                        <a:t> - Anticipazioni da istituto tesoriere/cassiere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1.000.000,00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1.000.000,00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1.000.000,00</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8374">
                <a:tc>
                  <a:txBody>
                    <a:bodyPr/>
                    <a:lstStyle/>
                    <a:p>
                      <a:pPr>
                        <a:spcAft>
                          <a:spcPts val="0"/>
                        </a:spcAft>
                      </a:pPr>
                      <a:r>
                        <a:rPr lang="it-IT" sz="1300" b="1" dirty="0">
                          <a:solidFill>
                            <a:srgbClr val="000000"/>
                          </a:solidFill>
                          <a:latin typeface="Maven Pro" charset="0"/>
                          <a:ea typeface="Times New Roman"/>
                          <a:cs typeface="Times New Roman"/>
                        </a:rPr>
                        <a:t>Titolo 9</a:t>
                      </a:r>
                      <a:r>
                        <a:rPr lang="it-IT" sz="1300" dirty="0">
                          <a:solidFill>
                            <a:srgbClr val="000000"/>
                          </a:solidFill>
                          <a:latin typeface="Maven Pro" charset="0"/>
                          <a:ea typeface="Times New Roman"/>
                          <a:cs typeface="Times New Roman"/>
                        </a:rPr>
                        <a:t> - Entrate per conto di terzi e partite di giro</a:t>
                      </a:r>
                      <a:endParaRPr lang="it-IT" sz="1300" dirty="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1.229.000,00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1.229.000,00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dirty="0">
                          <a:solidFill>
                            <a:srgbClr val="000000"/>
                          </a:solidFill>
                          <a:latin typeface="Maven Pro" charset="0"/>
                          <a:ea typeface="Times New Roman"/>
                          <a:cs typeface="Times New Roman"/>
                        </a:rPr>
                        <a:t>1.229.000,00</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187">
                <a:tc>
                  <a:txBody>
                    <a:bodyPr/>
                    <a:lstStyle/>
                    <a:p>
                      <a:pPr algn="r">
                        <a:spcAft>
                          <a:spcPts val="0"/>
                        </a:spcAft>
                      </a:pPr>
                      <a:r>
                        <a:rPr lang="it-IT" sz="1300" b="1">
                          <a:solidFill>
                            <a:srgbClr val="000000"/>
                          </a:solidFill>
                          <a:latin typeface="Maven Pro" charset="0"/>
                          <a:ea typeface="Times New Roman"/>
                          <a:cs typeface="Times New Roman"/>
                        </a:rPr>
                        <a:t>TOTALE COMPLESSIVO ENTRATE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b="1">
                          <a:solidFill>
                            <a:srgbClr val="000000"/>
                          </a:solidFill>
                          <a:latin typeface="Maven Pro" charset="0"/>
                          <a:ea typeface="Times New Roman"/>
                          <a:cs typeface="Times New Roman"/>
                        </a:rPr>
                        <a:t>7.536.633,91</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b="1">
                          <a:solidFill>
                            <a:srgbClr val="000000"/>
                          </a:solidFill>
                          <a:latin typeface="Maven Pro" charset="0"/>
                          <a:ea typeface="Times New Roman"/>
                          <a:cs typeface="Times New Roman"/>
                        </a:rPr>
                        <a:t>6.785.256,54</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b="1" dirty="0">
                          <a:solidFill>
                            <a:srgbClr val="000000"/>
                          </a:solidFill>
                          <a:latin typeface="Maven Pro" charset="0"/>
                          <a:ea typeface="Times New Roman"/>
                          <a:cs typeface="Times New Roman"/>
                        </a:rPr>
                        <a:t>6.746.650,54</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444852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298"/>
        <p:cNvGrpSpPr/>
        <p:nvPr/>
      </p:nvGrpSpPr>
      <p:grpSpPr>
        <a:xfrm>
          <a:off x="0" y="0"/>
          <a:ext cx="0" cy="0"/>
          <a:chOff x="0" y="0"/>
          <a:chExt cx="0" cy="0"/>
        </a:xfrm>
      </p:grpSpPr>
      <p:sp>
        <p:nvSpPr>
          <p:cNvPr id="5" name="Text Box 4"/>
          <p:cNvSpPr txBox="1">
            <a:spLocks noChangeArrowheads="1"/>
          </p:cNvSpPr>
          <p:nvPr/>
        </p:nvSpPr>
        <p:spPr bwMode="auto">
          <a:xfrm>
            <a:off x="1302488" y="299004"/>
            <a:ext cx="6821488" cy="43088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RPr/>
            </a:defPPr>
            <a:lvl1pPr algn="ctr">
              <a:buClr>
                <a:srgbClr val="424242"/>
              </a:buClr>
              <a:buSzPts val="2800"/>
              <a:buFont typeface="Maven Pro"/>
              <a:buNone/>
              <a:defRPr sz="2200" b="1">
                <a:solidFill>
                  <a:srgbClr val="0B6374"/>
                </a:solidFill>
                <a:latin typeface="Maven Pro"/>
                <a:ea typeface="Maven Pro"/>
                <a:cs typeface="Maven Pro"/>
              </a:defRPr>
            </a:lvl1pPr>
            <a:lvl2pPr>
              <a:buClr>
                <a:schemeClr val="dk2"/>
              </a:buClr>
              <a:buSzPts val="2800"/>
              <a:buFont typeface="Maven Pro"/>
              <a:buNone/>
              <a:defRPr sz="2800" b="1">
                <a:solidFill>
                  <a:schemeClr val="dk2"/>
                </a:solidFill>
                <a:latin typeface="Maven Pro"/>
                <a:ea typeface="Maven Pro"/>
                <a:cs typeface="Maven Pro"/>
              </a:defRPr>
            </a:lvl2pPr>
            <a:lvl3pPr>
              <a:buClr>
                <a:schemeClr val="dk2"/>
              </a:buClr>
              <a:buSzPts val="2800"/>
              <a:buFont typeface="Maven Pro"/>
              <a:buNone/>
              <a:defRPr sz="2800" b="1">
                <a:solidFill>
                  <a:schemeClr val="dk2"/>
                </a:solidFill>
                <a:latin typeface="Maven Pro"/>
                <a:ea typeface="Maven Pro"/>
                <a:cs typeface="Maven Pro"/>
              </a:defRPr>
            </a:lvl3pPr>
            <a:lvl4pPr>
              <a:buClr>
                <a:schemeClr val="dk2"/>
              </a:buClr>
              <a:buSzPts val="2800"/>
              <a:buFont typeface="Maven Pro"/>
              <a:buNone/>
              <a:defRPr sz="2800" b="1">
                <a:solidFill>
                  <a:schemeClr val="dk2"/>
                </a:solidFill>
                <a:latin typeface="Maven Pro"/>
                <a:ea typeface="Maven Pro"/>
                <a:cs typeface="Maven Pro"/>
              </a:defRPr>
            </a:lvl4pPr>
            <a:lvl5pPr>
              <a:buClr>
                <a:schemeClr val="dk2"/>
              </a:buClr>
              <a:buSzPts val="2800"/>
              <a:buFont typeface="Maven Pro"/>
              <a:buNone/>
              <a:defRPr sz="2800" b="1">
                <a:solidFill>
                  <a:schemeClr val="dk2"/>
                </a:solidFill>
                <a:latin typeface="Maven Pro"/>
                <a:ea typeface="Maven Pro"/>
                <a:cs typeface="Maven Pro"/>
              </a:defRPr>
            </a:lvl5pPr>
            <a:lvl6pPr>
              <a:buClr>
                <a:schemeClr val="dk2"/>
              </a:buClr>
              <a:buSzPts val="2800"/>
              <a:buFont typeface="Maven Pro"/>
              <a:buNone/>
              <a:defRPr sz="2800" b="1">
                <a:solidFill>
                  <a:schemeClr val="dk2"/>
                </a:solidFill>
                <a:latin typeface="Maven Pro"/>
                <a:ea typeface="Maven Pro"/>
                <a:cs typeface="Maven Pro"/>
              </a:defRPr>
            </a:lvl6pPr>
            <a:lvl7pPr>
              <a:buClr>
                <a:schemeClr val="dk2"/>
              </a:buClr>
              <a:buSzPts val="2800"/>
              <a:buFont typeface="Maven Pro"/>
              <a:buNone/>
              <a:defRPr sz="2800" b="1">
                <a:solidFill>
                  <a:schemeClr val="dk2"/>
                </a:solidFill>
                <a:latin typeface="Maven Pro"/>
                <a:ea typeface="Maven Pro"/>
                <a:cs typeface="Maven Pro"/>
              </a:defRPr>
            </a:lvl7pPr>
            <a:lvl8pPr>
              <a:buClr>
                <a:schemeClr val="dk2"/>
              </a:buClr>
              <a:buSzPts val="2800"/>
              <a:buFont typeface="Maven Pro"/>
              <a:buNone/>
              <a:defRPr sz="2800" b="1">
                <a:solidFill>
                  <a:schemeClr val="dk2"/>
                </a:solidFill>
                <a:latin typeface="Maven Pro"/>
                <a:ea typeface="Maven Pro"/>
                <a:cs typeface="Maven Pro"/>
              </a:defRPr>
            </a:lvl8pPr>
            <a:lvl9pPr>
              <a:buClr>
                <a:schemeClr val="dk2"/>
              </a:buClr>
              <a:buSzPts val="2800"/>
              <a:buFont typeface="Maven Pro"/>
              <a:buNone/>
              <a:defRPr sz="2800" b="1">
                <a:solidFill>
                  <a:schemeClr val="dk2"/>
                </a:solidFill>
                <a:latin typeface="Maven Pro"/>
                <a:ea typeface="Maven Pro"/>
                <a:cs typeface="Maven Pro"/>
              </a:defRPr>
            </a:lvl9pPr>
          </a:lstStyle>
          <a:p>
            <a:r>
              <a:rPr lang="it-IT" altLang="it-IT" dirty="0"/>
              <a:t>BILANCIO </a:t>
            </a:r>
            <a:r>
              <a:rPr lang="it-IT" altLang="it-IT" dirty="0" smtClean="0"/>
              <a:t>2020/2022 </a:t>
            </a:r>
            <a:r>
              <a:rPr lang="it-IT" altLang="it-IT" dirty="0"/>
              <a:t>- SPESA</a:t>
            </a:r>
          </a:p>
        </p:txBody>
      </p:sp>
      <p:graphicFrame>
        <p:nvGraphicFramePr>
          <p:cNvPr id="4" name="Tabella 3"/>
          <p:cNvGraphicFramePr>
            <a:graphicFrameLocks noGrp="1"/>
          </p:cNvGraphicFramePr>
          <p:nvPr/>
        </p:nvGraphicFramePr>
        <p:xfrm>
          <a:off x="583657" y="1186776"/>
          <a:ext cx="8080444" cy="2887168"/>
        </p:xfrm>
        <a:graphic>
          <a:graphicData uri="http://schemas.openxmlformats.org/drawingml/2006/table">
            <a:tbl>
              <a:tblPr/>
              <a:tblGrid>
                <a:gridCol w="3791920"/>
                <a:gridCol w="1383394"/>
                <a:gridCol w="1503112"/>
                <a:gridCol w="1402018"/>
              </a:tblGrid>
              <a:tr h="460524">
                <a:tc>
                  <a:txBody>
                    <a:bodyPr/>
                    <a:lstStyle/>
                    <a:p>
                      <a:pPr algn="ctr">
                        <a:spcAft>
                          <a:spcPts val="0"/>
                        </a:spcAft>
                      </a:pPr>
                      <a:r>
                        <a:rPr lang="it-IT" sz="1300" b="1" dirty="0">
                          <a:solidFill>
                            <a:srgbClr val="000000"/>
                          </a:solidFill>
                          <a:latin typeface="Maven Pro" charset="0"/>
                          <a:ea typeface="Times New Roman"/>
                          <a:cs typeface="Times New Roman"/>
                        </a:rPr>
                        <a:t>PARTE SPESA</a:t>
                      </a:r>
                      <a:endParaRPr lang="it-IT" sz="1300" dirty="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300" b="1">
                          <a:solidFill>
                            <a:srgbClr val="000000"/>
                          </a:solidFill>
                          <a:latin typeface="Maven Pro" charset="0"/>
                          <a:ea typeface="Times New Roman"/>
                          <a:cs typeface="Times New Roman"/>
                        </a:rPr>
                        <a:t>PREVISIONI 2020</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300" b="1">
                          <a:solidFill>
                            <a:srgbClr val="000000"/>
                          </a:solidFill>
                          <a:latin typeface="Maven Pro" charset="0"/>
                          <a:ea typeface="Times New Roman"/>
                          <a:cs typeface="Times New Roman"/>
                        </a:rPr>
                        <a:t>PREVISIONI 2021</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it-IT" sz="1300" b="1">
                          <a:solidFill>
                            <a:srgbClr val="000000"/>
                          </a:solidFill>
                          <a:latin typeface="Maven Pro" charset="0"/>
                          <a:ea typeface="Times New Roman"/>
                          <a:cs typeface="Times New Roman"/>
                        </a:rPr>
                        <a:t>PREVISIONI 2022</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993">
                <a:tc>
                  <a:txBody>
                    <a:bodyPr/>
                    <a:lstStyle/>
                    <a:p>
                      <a:pPr>
                        <a:spcAft>
                          <a:spcPts val="0"/>
                        </a:spcAft>
                      </a:pPr>
                      <a:r>
                        <a:rPr lang="it-IT" sz="1300" b="1">
                          <a:solidFill>
                            <a:srgbClr val="000000"/>
                          </a:solidFill>
                          <a:latin typeface="Maven Pro" charset="0"/>
                          <a:ea typeface="Times New Roman"/>
                          <a:cs typeface="Times New Roman"/>
                        </a:rPr>
                        <a:t>Disavanzo di amministrazione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428">
                <a:tc>
                  <a:txBody>
                    <a:bodyPr/>
                    <a:lstStyle/>
                    <a:p>
                      <a:pPr>
                        <a:spcAft>
                          <a:spcPts val="0"/>
                        </a:spcAft>
                      </a:pPr>
                      <a:r>
                        <a:rPr lang="it-IT" sz="1300" b="1">
                          <a:solidFill>
                            <a:srgbClr val="000000"/>
                          </a:solidFill>
                          <a:latin typeface="Maven Pro" charset="0"/>
                          <a:ea typeface="Times New Roman"/>
                          <a:cs typeface="Times New Roman"/>
                        </a:rPr>
                        <a:t>Titolo 1</a:t>
                      </a:r>
                      <a:r>
                        <a:rPr lang="it-IT" sz="1300">
                          <a:solidFill>
                            <a:srgbClr val="000000"/>
                          </a:solidFill>
                          <a:latin typeface="Maven Pro" charset="0"/>
                          <a:ea typeface="Times New Roman"/>
                          <a:cs typeface="Times New Roman"/>
                        </a:rPr>
                        <a:t> - Spese correnti</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4.146.187,12</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4.024.015,19</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3.946.927,21</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263">
                <a:tc>
                  <a:txBody>
                    <a:bodyPr/>
                    <a:lstStyle/>
                    <a:p>
                      <a:pPr>
                        <a:spcAft>
                          <a:spcPts val="0"/>
                        </a:spcAft>
                      </a:pPr>
                      <a:r>
                        <a:rPr lang="it-IT" sz="1300" b="1" dirty="0">
                          <a:solidFill>
                            <a:srgbClr val="000000"/>
                          </a:solidFill>
                          <a:latin typeface="Maven Pro" charset="0"/>
                          <a:ea typeface="Times New Roman"/>
                          <a:cs typeface="Times New Roman"/>
                        </a:rPr>
                        <a:t>Titolo 2</a:t>
                      </a:r>
                      <a:r>
                        <a:rPr lang="it-IT" sz="1300" dirty="0">
                          <a:solidFill>
                            <a:srgbClr val="000000"/>
                          </a:solidFill>
                          <a:latin typeface="Maven Pro" charset="0"/>
                          <a:ea typeface="Times New Roman"/>
                          <a:cs typeface="Times New Roman"/>
                        </a:rPr>
                        <a:t> - Spese in conto capitale</a:t>
                      </a:r>
                      <a:endParaRPr lang="it-IT" sz="1300" dirty="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897.413,93</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255.000,00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285.000,00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856">
                <a:tc>
                  <a:txBody>
                    <a:bodyPr/>
                    <a:lstStyle/>
                    <a:p>
                      <a:pPr>
                        <a:spcAft>
                          <a:spcPts val="0"/>
                        </a:spcAft>
                      </a:pPr>
                      <a:r>
                        <a:rPr lang="it-IT" sz="1300" b="1">
                          <a:solidFill>
                            <a:srgbClr val="000000"/>
                          </a:solidFill>
                          <a:latin typeface="Maven Pro" charset="0"/>
                          <a:ea typeface="Times New Roman"/>
                          <a:cs typeface="Times New Roman"/>
                        </a:rPr>
                        <a:t>Titolo 3</a:t>
                      </a:r>
                      <a:r>
                        <a:rPr lang="it-IT" sz="1300">
                          <a:solidFill>
                            <a:srgbClr val="000000"/>
                          </a:solidFill>
                          <a:latin typeface="Maven Pro" charset="0"/>
                          <a:ea typeface="Times New Roman"/>
                          <a:cs typeface="Times New Roman"/>
                        </a:rPr>
                        <a:t> - Spese per incremento di attività finanziarie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 </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0263">
                <a:tc>
                  <a:txBody>
                    <a:bodyPr/>
                    <a:lstStyle/>
                    <a:p>
                      <a:pPr>
                        <a:spcAft>
                          <a:spcPts val="0"/>
                        </a:spcAft>
                      </a:pPr>
                      <a:r>
                        <a:rPr lang="it-IT" sz="1300" b="1">
                          <a:solidFill>
                            <a:srgbClr val="000000"/>
                          </a:solidFill>
                          <a:latin typeface="Maven Pro" charset="0"/>
                          <a:ea typeface="Times New Roman"/>
                          <a:cs typeface="Times New Roman"/>
                        </a:rPr>
                        <a:t>Titolo 4</a:t>
                      </a:r>
                      <a:r>
                        <a:rPr lang="it-IT" sz="1300">
                          <a:solidFill>
                            <a:srgbClr val="000000"/>
                          </a:solidFill>
                          <a:latin typeface="Maven Pro" charset="0"/>
                          <a:ea typeface="Times New Roman"/>
                          <a:cs typeface="Times New Roman"/>
                        </a:rPr>
                        <a:t> - Rimborso di prestiti</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264.032,86</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277.241,35</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285.723,33</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4">
                <a:tc>
                  <a:txBody>
                    <a:bodyPr/>
                    <a:lstStyle/>
                    <a:p>
                      <a:pPr>
                        <a:spcAft>
                          <a:spcPts val="0"/>
                        </a:spcAft>
                      </a:pPr>
                      <a:r>
                        <a:rPr lang="it-IT" sz="1300" b="1">
                          <a:solidFill>
                            <a:srgbClr val="000000"/>
                          </a:solidFill>
                          <a:latin typeface="Maven Pro" charset="0"/>
                          <a:ea typeface="Times New Roman"/>
                          <a:cs typeface="Times New Roman"/>
                        </a:rPr>
                        <a:t>Titolo 5</a:t>
                      </a:r>
                      <a:r>
                        <a:rPr lang="it-IT" sz="1300">
                          <a:solidFill>
                            <a:srgbClr val="000000"/>
                          </a:solidFill>
                          <a:latin typeface="Maven Pro" charset="0"/>
                          <a:ea typeface="Times New Roman"/>
                          <a:cs typeface="Times New Roman"/>
                        </a:rPr>
                        <a:t> - Chiusura Anticip. da istit.tesoriere/cassiere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1.000.000,00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1.000.000,00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1.000.000,00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0524">
                <a:tc>
                  <a:txBody>
                    <a:bodyPr/>
                    <a:lstStyle/>
                    <a:p>
                      <a:pPr>
                        <a:spcAft>
                          <a:spcPts val="0"/>
                        </a:spcAft>
                      </a:pPr>
                      <a:r>
                        <a:rPr lang="it-IT" sz="1300" b="1">
                          <a:solidFill>
                            <a:srgbClr val="000000"/>
                          </a:solidFill>
                          <a:latin typeface="Maven Pro" charset="0"/>
                          <a:ea typeface="Times New Roman"/>
                          <a:cs typeface="Times New Roman"/>
                        </a:rPr>
                        <a:t>Titolo 7</a:t>
                      </a:r>
                      <a:r>
                        <a:rPr lang="it-IT" sz="1300">
                          <a:solidFill>
                            <a:srgbClr val="000000"/>
                          </a:solidFill>
                          <a:latin typeface="Maven Pro" charset="0"/>
                          <a:ea typeface="Times New Roman"/>
                          <a:cs typeface="Times New Roman"/>
                        </a:rPr>
                        <a:t> - Spese per conto terzi e partite di giro</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1.229.000,00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1.229.000,00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a:solidFill>
                            <a:srgbClr val="000000"/>
                          </a:solidFill>
                          <a:latin typeface="Maven Pro" charset="0"/>
                          <a:ea typeface="Times New Roman"/>
                          <a:cs typeface="Times New Roman"/>
                        </a:rPr>
                        <a:t>1.229.000,00</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590">
                <a:tc>
                  <a:txBody>
                    <a:bodyPr/>
                    <a:lstStyle/>
                    <a:p>
                      <a:pPr algn="r">
                        <a:spcAft>
                          <a:spcPts val="0"/>
                        </a:spcAft>
                      </a:pPr>
                      <a:r>
                        <a:rPr lang="it-IT" sz="1300" b="1">
                          <a:solidFill>
                            <a:srgbClr val="000000"/>
                          </a:solidFill>
                          <a:latin typeface="Maven Pro" charset="0"/>
                          <a:ea typeface="Times New Roman"/>
                          <a:cs typeface="Times New Roman"/>
                        </a:rPr>
                        <a:t>TOTALE COMPLESSIVO SPESE</a:t>
                      </a:r>
                      <a:endParaRPr lang="it-IT" sz="1300">
                        <a:latin typeface="Maven Pro" charset="0"/>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b="1">
                          <a:solidFill>
                            <a:srgbClr val="000000"/>
                          </a:solidFill>
                          <a:latin typeface="Maven Pro" charset="0"/>
                          <a:ea typeface="Times New Roman"/>
                          <a:cs typeface="Times New Roman"/>
                        </a:rPr>
                        <a:t>7.536.633,91</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b="1">
                          <a:solidFill>
                            <a:srgbClr val="000000"/>
                          </a:solidFill>
                          <a:latin typeface="Maven Pro" charset="0"/>
                          <a:ea typeface="Times New Roman"/>
                          <a:cs typeface="Times New Roman"/>
                        </a:rPr>
                        <a:t>6.785.256,54</a:t>
                      </a:r>
                      <a:endParaRPr lang="it-IT" sz="130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it-IT" sz="1300" b="1" dirty="0">
                          <a:solidFill>
                            <a:srgbClr val="000000"/>
                          </a:solidFill>
                          <a:latin typeface="Maven Pro" charset="0"/>
                          <a:ea typeface="Times New Roman"/>
                          <a:cs typeface="Times New Roman"/>
                        </a:rPr>
                        <a:t>6.746.650,54</a:t>
                      </a:r>
                      <a:endParaRPr lang="it-IT" sz="1300" dirty="0">
                        <a:latin typeface="Maven Pro" charset="0"/>
                        <a:ea typeface="Times New Roman"/>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885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Momentum">
  <a:themeElements>
    <a:clrScheme name="Momentum">
      <a:dk1>
        <a:srgbClr val="C0791B"/>
      </a:dk1>
      <a:lt1>
        <a:srgbClr val="FFFFFF"/>
      </a:lt1>
      <a:dk2>
        <a:srgbClr val="424242"/>
      </a:dk2>
      <a:lt2>
        <a:srgbClr val="8DD8D3"/>
      </a:lt2>
      <a:accent1>
        <a:srgbClr val="0B6374"/>
      </a:accent1>
      <a:accent2>
        <a:srgbClr val="FD5B58"/>
      </a:accent2>
      <a:accent3>
        <a:srgbClr val="599191"/>
      </a:accent3>
      <a:accent4>
        <a:srgbClr val="D7E6A3"/>
      </a:accent4>
      <a:accent5>
        <a:srgbClr val="27278B"/>
      </a:accent5>
      <a:accent6>
        <a:srgbClr val="D558AB"/>
      </a:accent6>
      <a:hlink>
        <a:srgbClr val="27278B"/>
      </a:hlink>
      <a:folHlink>
        <a:srgbClr val="2727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610</TotalTime>
  <Words>1411</Words>
  <Application>Microsoft Office PowerPoint</Application>
  <PresentationFormat>Presentazione su schermo (16:9)</PresentationFormat>
  <Paragraphs>328</Paragraphs>
  <Slides>15</Slides>
  <Notes>15</Notes>
  <HiddenSlides>0</HiddenSlides>
  <MMClips>0</MMClips>
  <ScaleCrop>false</ScaleCrop>
  <HeadingPairs>
    <vt:vector size="6" baseType="variant">
      <vt:variant>
        <vt:lpstr>Caratteri utilizzati</vt:lpstr>
      </vt:variant>
      <vt:variant>
        <vt:i4>4</vt:i4>
      </vt:variant>
      <vt:variant>
        <vt:lpstr>Tema</vt:lpstr>
      </vt:variant>
      <vt:variant>
        <vt:i4>2</vt:i4>
      </vt:variant>
      <vt:variant>
        <vt:lpstr>Titoli diapositive</vt:lpstr>
      </vt:variant>
      <vt:variant>
        <vt:i4>15</vt:i4>
      </vt:variant>
    </vt:vector>
  </HeadingPairs>
  <TitlesOfParts>
    <vt:vector size="21" baseType="lpstr">
      <vt:lpstr>Times New Roman</vt:lpstr>
      <vt:lpstr>Arial</vt:lpstr>
      <vt:lpstr>Maven Pro</vt:lpstr>
      <vt:lpstr>Nunito</vt:lpstr>
      <vt:lpstr>Momentum</vt:lpstr>
      <vt:lpstr>1_Momentum</vt:lpstr>
      <vt:lpstr>Presentazione standard di PowerPoint</vt:lpstr>
      <vt:lpstr>APPROVAZIONE BILANCIO DI PREVISIONE PER GLI ESERCIZI 2020/2022 </vt:lpstr>
      <vt:lpstr>Entro la scadenza del 28/02/2020 sono pervenuti n. 2 emendamenti dal gruppo consiliare “Civica Marcallo con Casone”:  </vt:lpstr>
      <vt:lpstr>Presentazione standard di PowerPoint</vt:lpstr>
      <vt:lpstr>Presentazione standard di PowerPoint</vt:lpstr>
      <vt:lpstr>Presentazione standard di PowerPoint</vt:lpstr>
      <vt:lpstr>VOTAZIONE EMENDAMENTI</vt:lpstr>
      <vt:lpstr>Presentazione standard di PowerPoint</vt:lpstr>
      <vt:lpstr>Presentazione standard di PowerPoint</vt:lpstr>
      <vt:lpstr>Presentazione standard di PowerPoint</vt:lpstr>
      <vt:lpstr>DATI CONTABILI – LA SPESA CORRENTE</vt:lpstr>
      <vt:lpstr>DATI CONTABILI – SPESE DI INVESTIMENTO</vt:lpstr>
      <vt:lpstr>DATI CONTABILI – INDEBITAMENTO A LUNGO TERMINE</vt:lpstr>
      <vt:lpstr>L’indebitamento ha la seguente evoluzione negli anni:</vt:lpstr>
      <vt:lpstr>VOTAZIONE DELIBERA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marta chiodini</dc:creator>
  <cp:lastModifiedBy>Luara Niola</cp:lastModifiedBy>
  <cp:revision>117</cp:revision>
  <dcterms:modified xsi:type="dcterms:W3CDTF">2020-05-15T10:10:45Z</dcterms:modified>
</cp:coreProperties>
</file>